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slideMasters/slideMaster8.xml" ContentType="application/vnd.openxmlformats-officedocument.presentationml.slideMaster+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8.xml" ContentType="application/vnd.openxmlformats-officedocument.presentationml.slideLayout+xml"/>
  <Override PartName="/ppt/slideLayouts/slideLayout87.xml" ContentType="application/vnd.openxmlformats-officedocument.presentationml.slideLayout+xml"/>
  <Override PartName="/ppt/theme/theme10.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Default Extension="png" ContentType="image/png"/>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Layouts/slideLayout67.xml" ContentType="application/vnd.openxmlformats-officedocument.presentationml.slideLayout+xml"/>
  <Override PartName="/ppt/slideLayouts/slideLayout76.xml" ContentType="application/vnd.openxmlformats-officedocument.presentationml.slideLayout+xml"/>
  <Override PartName="/ppt/slideLayouts/slideLayout85.xml" ContentType="application/vnd.openxmlformats-officedocument.presentationml.slideLayout+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Layouts/slideLayout74.xml" ContentType="application/vnd.openxmlformats-officedocument.presentationml.slideLayout+xml"/>
  <Override PartName="/ppt/slideLayouts/slideLayout83.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Override PartName="/ppt/slideLayouts/slideLayout81.xml" ContentType="application/vnd.openxmlformats-officedocument.presentationml.slideLayout+xml"/>
  <Override PartName="/ppt/slideLayouts/slideLayout90.xml" ContentType="application/vnd.openxmlformats-officedocument.presentationml.slideLayout+xml"/>
  <Override PartName="/ppt/slideLayouts/slideLayout92.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Layouts/slideLayout10.xml" ContentType="application/vnd.openxmlformats-officedocument.presentationml.slideLayout+xml"/>
  <Override PartName="/ppt/slideMasters/slideMaster7.xml" ContentType="application/vnd.openxmlformats-officedocument.presentationml.slideMaster+xml"/>
  <Override PartName="/ppt/theme/theme9.xml" ContentType="application/vnd.openxmlformats-officedocument.them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88.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1" r:id="rId1"/>
    <p:sldMasterId id="2147483744" r:id="rId2"/>
    <p:sldMasterId id="2147483810" r:id="rId3"/>
    <p:sldMasterId id="2147483821" r:id="rId4"/>
    <p:sldMasterId id="2147483832" r:id="rId5"/>
    <p:sldMasterId id="2147483843" r:id="rId6"/>
    <p:sldMasterId id="2147483854" r:id="rId7"/>
    <p:sldMasterId id="2147483890" r:id="rId8"/>
    <p:sldMasterId id="2147483905" r:id="rId9"/>
  </p:sldMasterIdLst>
  <p:notesMasterIdLst>
    <p:notesMasterId r:id="rId23"/>
  </p:notesMasterIdLst>
  <p:handoutMasterIdLst>
    <p:handoutMasterId r:id="rId24"/>
  </p:handout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Lst>
  <p:sldSz cx="9144000" cy="6858000" type="screen4x3"/>
  <p:notesSz cx="6858000" cy="9144000"/>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Instruktion av ppt-mallen" id="{55D86A81-7526-4CB2-AD27-B3EF5E673B66}">
          <p14:sldIdLst>
            <p14:sldId id="256"/>
            <p14:sldId id="270"/>
          </p14:sldIdLst>
        </p14:section>
        <p14:section name="Exempel på Layouter" id="{ADF40A6D-7FF3-41DA-948E-93F4E8FFB569}">
          <p14:sldIdLst>
            <p14:sldId id="269"/>
            <p14:sldId id="257"/>
            <p14:sldId id="258"/>
            <p14:sldId id="271"/>
            <p14:sldId id="259"/>
            <p14:sldId id="267"/>
            <p14:sldId id="260"/>
            <p14:sldId id="262"/>
            <p14:sldId id="261"/>
            <p14:sldId id="266"/>
            <p14:sldId id="263"/>
            <p14:sldId id="265"/>
            <p14:sldId id="264"/>
            <p14:sldId id="26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5EBEB"/>
    <a:srgbClr val="FFD1D1"/>
    <a:srgbClr val="B93443"/>
    <a:srgbClr val="BB0063"/>
    <a:srgbClr val="CB4555"/>
    <a:srgbClr val="A6B750"/>
    <a:srgbClr val="F7BF3A"/>
    <a:srgbClr val="8CC2F2"/>
    <a:srgbClr val="326886"/>
    <a:srgbClr val="11111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llanmörkt format 2 - Dekorfär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1912" autoAdjust="0"/>
    <p:restoredTop sz="97586" autoAdjust="0"/>
  </p:normalViewPr>
  <p:slideViewPr>
    <p:cSldViewPr snapToGrid="0" snapToObjects="1">
      <p:cViewPr varScale="1">
        <p:scale>
          <a:sx n="113" d="100"/>
          <a:sy n="113" d="100"/>
        </p:scale>
        <p:origin x="-1686" y="-96"/>
      </p:cViewPr>
      <p:guideLst>
        <p:guide orient="horz" pos="3942"/>
        <p:guide/>
      </p:guideLst>
    </p:cSldViewPr>
  </p:slideViewPr>
  <p:outlineViewPr>
    <p:cViewPr>
      <p:scale>
        <a:sx n="33" d="100"/>
        <a:sy n="33" d="100"/>
      </p:scale>
      <p:origin x="0" y="137928"/>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DCA4BE0-F786-0E49-94A8-1F2CBA953599}" type="datetimeFigureOut">
              <a:rPr lang="sv-SE" smtClean="0"/>
              <a:pPr/>
              <a:t>2015-04-27</a:t>
            </a:fld>
            <a:endParaRPr lang="sv-SE"/>
          </a:p>
        </p:txBody>
      </p:sp>
      <p:sp>
        <p:nvSpPr>
          <p:cNvPr id="4" name="Platshållare för sidfo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27497BC-B4BF-D24D-9855-FA158D57D125}" type="slidenum">
              <a:rPr lang="sv-SE" smtClean="0"/>
              <a:pPr/>
              <a:t>‹#›</a:t>
            </a:fld>
            <a:endParaRPr lang="sv-SE"/>
          </a:p>
        </p:txBody>
      </p:sp>
    </p:spTree>
    <p:extLst>
      <p:ext uri="{BB962C8B-B14F-4D97-AF65-F5344CB8AC3E}">
        <p14:creationId xmlns:p14="http://schemas.microsoft.com/office/powerpoint/2010/main" xmlns="" val="258411310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8A7049-4081-424B-8128-683F6C2017C9}" type="datetimeFigureOut">
              <a:rPr lang="sv-SE" smtClean="0"/>
              <a:pPr/>
              <a:t>2015-04-27</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8970E8-606E-544E-9196-A0321FFF4315}" type="slidenum">
              <a:rPr lang="sv-SE" smtClean="0"/>
              <a:pPr/>
              <a:t>‹#›</a:t>
            </a:fld>
            <a:endParaRPr lang="sv-SE"/>
          </a:p>
        </p:txBody>
      </p:sp>
    </p:spTree>
    <p:extLst>
      <p:ext uri="{BB962C8B-B14F-4D97-AF65-F5344CB8AC3E}">
        <p14:creationId xmlns:p14="http://schemas.microsoft.com/office/powerpoint/2010/main" xmlns="" val="143685516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e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eg"/><Relationship Id="rId1" Type="http://schemas.openxmlformats.org/officeDocument/2006/relationships/slideMaster" Target="../slideMasters/slideMaster7.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eg"/><Relationship Id="rId1" Type="http://schemas.openxmlformats.org/officeDocument/2006/relationships/slideMaster" Target="../slideMasters/slideMaster7.xml"/><Relationship Id="rId4" Type="http://schemas.openxmlformats.org/officeDocument/2006/relationships/image" Target="../media/image2.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eg"/><Relationship Id="rId1" Type="http://schemas.openxmlformats.org/officeDocument/2006/relationships/slideMaster" Target="../slideMasters/slideMaster7.xml"/><Relationship Id="rId4" Type="http://schemas.openxmlformats.org/officeDocument/2006/relationships/image" Target="../media/image2.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jpeg"/><Relationship Id="rId1" Type="http://schemas.openxmlformats.org/officeDocument/2006/relationships/slideMaster" Target="../slideMasters/slideMaster7.xml"/><Relationship Id="rId4" Type="http://schemas.openxmlformats.org/officeDocument/2006/relationships/image" Target="../media/image2.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jpeg"/><Relationship Id="rId1" Type="http://schemas.openxmlformats.org/officeDocument/2006/relationships/slideMaster" Target="../slideMasters/slideMaster7.xml"/><Relationship Id="rId4" Type="http://schemas.openxmlformats.org/officeDocument/2006/relationships/image" Target="../media/image2.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eg"/><Relationship Id="rId1" Type="http://schemas.openxmlformats.org/officeDocument/2006/relationships/slideMaster" Target="../slideMasters/slideMaster9.xml"/><Relationship Id="rId4" Type="http://schemas.openxmlformats.org/officeDocument/2006/relationships/image" Target="../media/image2.pn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sida">
    <p:spTree>
      <p:nvGrpSpPr>
        <p:cNvPr id="1" name=""/>
        <p:cNvGrpSpPr/>
        <p:nvPr/>
      </p:nvGrpSpPr>
      <p:grpSpPr>
        <a:xfrm>
          <a:off x="0" y="0"/>
          <a:ext cx="0" cy="0"/>
          <a:chOff x="0" y="0"/>
          <a:chExt cx="0" cy="0"/>
        </a:xfrm>
      </p:grpSpPr>
      <p:sp>
        <p:nvSpPr>
          <p:cNvPr id="3" name="Platshållare för bild 2"/>
          <p:cNvSpPr>
            <a:spLocks noGrp="1"/>
          </p:cNvSpPr>
          <p:nvPr>
            <p:ph type="pic" sz="quarter" idx="15" hasCustomPrompt="1"/>
          </p:nvPr>
        </p:nvSpPr>
        <p:spPr>
          <a:xfrm>
            <a:off x="2371725" y="176213"/>
            <a:ext cx="6583363" cy="6518275"/>
          </a:xfrm>
          <a:solidFill>
            <a:schemeClr val="accent1"/>
          </a:solidFill>
        </p:spPr>
        <p:txBody>
          <a:bodyPr lIns="180000" tIns="180000" rIns="0"/>
          <a:lstStyle>
            <a:lvl1pPr>
              <a:defRPr sz="1200">
                <a:solidFill>
                  <a:schemeClr val="bg2"/>
                </a:solidFill>
              </a:defRPr>
            </a:lvl1pPr>
          </a:lstStyle>
          <a:p>
            <a:r>
              <a:rPr lang="sv-SE" dirty="0" smtClean="0"/>
              <a:t>Klicka på ikonen för att infoga bild</a:t>
            </a:r>
            <a:endParaRPr lang="sv-SE" dirty="0"/>
          </a:p>
        </p:txBody>
      </p:sp>
      <p:sp>
        <p:nvSpPr>
          <p:cNvPr id="8" name="Rektangel 7"/>
          <p:cNvSpPr/>
          <p:nvPr userDrawn="1"/>
        </p:nvSpPr>
        <p:spPr>
          <a:xfrm>
            <a:off x="190500" y="176213"/>
            <a:ext cx="2180560" cy="651827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5" name="Rubrik 4"/>
          <p:cNvSpPr>
            <a:spLocks noGrp="1"/>
          </p:cNvSpPr>
          <p:nvPr>
            <p:ph type="title" hasCustomPrompt="1"/>
          </p:nvPr>
        </p:nvSpPr>
        <p:spPr>
          <a:xfrm>
            <a:off x="3181221" y="2238999"/>
            <a:ext cx="5486252" cy="985563"/>
          </a:xfrm>
        </p:spPr>
        <p:txBody>
          <a:bodyPr wrap="square" anchor="b">
            <a:noAutofit/>
          </a:bodyPr>
          <a:lstStyle>
            <a:lvl1pPr>
              <a:lnSpc>
                <a:spcPct val="100000"/>
              </a:lnSpc>
              <a:defRPr sz="5000">
                <a:solidFill>
                  <a:schemeClr val="bg1"/>
                </a:solidFill>
              </a:defRPr>
            </a:lvl1pPr>
          </a:lstStyle>
          <a:p>
            <a:r>
              <a:rPr lang="sv-SE" dirty="0" smtClean="0"/>
              <a:t>Rubrik</a:t>
            </a:r>
            <a:endParaRPr lang="sv-SE" dirty="0"/>
          </a:p>
        </p:txBody>
      </p:sp>
      <p:sp>
        <p:nvSpPr>
          <p:cNvPr id="12" name="Platshållare för text 11"/>
          <p:cNvSpPr>
            <a:spLocks noGrp="1"/>
          </p:cNvSpPr>
          <p:nvPr>
            <p:ph type="body" sz="quarter" idx="14" hasCustomPrompt="1"/>
          </p:nvPr>
        </p:nvSpPr>
        <p:spPr>
          <a:xfrm>
            <a:off x="3200399" y="3556710"/>
            <a:ext cx="5475620" cy="307777"/>
          </a:xfrm>
        </p:spPr>
        <p:txBody>
          <a:bodyPr wrap="square">
            <a:spAutoFit/>
          </a:bodyPr>
          <a:lstStyle>
            <a:lvl1pPr marL="0" indent="0">
              <a:spcAft>
                <a:spcPts val="0"/>
              </a:spcAft>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Eventuell underrubrik</a:t>
            </a:r>
          </a:p>
        </p:txBody>
      </p:sp>
      <p:grpSp>
        <p:nvGrpSpPr>
          <p:cNvPr id="10" name="Grupp 9"/>
          <p:cNvGrpSpPr/>
          <p:nvPr userDrawn="1"/>
        </p:nvGrpSpPr>
        <p:grpSpPr>
          <a:xfrm>
            <a:off x="828000" y="2589373"/>
            <a:ext cx="898553" cy="1424063"/>
            <a:chOff x="828000" y="2716969"/>
            <a:chExt cx="898553" cy="1424063"/>
          </a:xfrm>
        </p:grpSpPr>
        <p:pic>
          <p:nvPicPr>
            <p:cNvPr id="7" name="Bildobjekt 6" descr="gbg_st_cmyk_neg-01.png"/>
            <p:cNvPicPr>
              <a:picLocks noChangeAspect="1"/>
            </p:cNvPicPr>
            <p:nvPr userDrawn="1"/>
          </p:nvPicPr>
          <p:blipFill>
            <a:blip r:embed="rId2" cstate="screen">
              <a:lum bright="-100000"/>
              <a:extLst>
                <a:ext uri="{28A0092B-C50C-407E-A947-70E740481C1C}">
                  <a14:useLocalDpi xmlns:a14="http://schemas.microsoft.com/office/drawing/2010/main" xmlns=""/>
                </a:ext>
              </a:extLst>
            </a:blip>
            <a:srcRect/>
            <a:stretch>
              <a:fillRect/>
            </a:stretch>
          </p:blipFill>
          <p:spPr>
            <a:xfrm>
              <a:off x="828000" y="3773905"/>
              <a:ext cx="898553" cy="367127"/>
            </a:xfrm>
            <a:prstGeom prst="rect">
              <a:avLst/>
            </a:prstGeom>
          </p:spPr>
        </p:pic>
        <p:pic>
          <p:nvPicPr>
            <p:cNvPr id="9" name="Bildobjekt 8" descr="gbg_st_cmyk_neg-01.png"/>
            <p:cNvPicPr>
              <a:picLocks noChangeAspect="1"/>
            </p:cNvPicPr>
            <p:nvPr userDrawn="1"/>
          </p:nvPicPr>
          <p:blipFill>
            <a:blip r:embed="rId3" cstate="screen">
              <a:extLst>
                <a:ext uri="{28A0092B-C50C-407E-A947-70E740481C1C}">
                  <a14:useLocalDpi xmlns:a14="http://schemas.microsoft.com/office/drawing/2010/main" xmlns=""/>
                </a:ext>
              </a:extLst>
            </a:blip>
            <a:srcRect/>
            <a:stretch>
              <a:fillRect/>
            </a:stretch>
          </p:blipFill>
          <p:spPr>
            <a:xfrm>
              <a:off x="828000" y="2716969"/>
              <a:ext cx="898553" cy="1056936"/>
            </a:xfrm>
            <a:prstGeom prst="rect">
              <a:avLst/>
            </a:prstGeom>
          </p:spPr>
        </p:pic>
      </p:grpSp>
      <p:sp>
        <p:nvSpPr>
          <p:cNvPr id="6" name="Platshållare för text 5"/>
          <p:cNvSpPr>
            <a:spLocks noGrp="1"/>
          </p:cNvSpPr>
          <p:nvPr>
            <p:ph type="body" sz="quarter" idx="16" hasCustomPrompt="1"/>
          </p:nvPr>
        </p:nvSpPr>
        <p:spPr>
          <a:xfrm>
            <a:off x="3200399" y="3982827"/>
            <a:ext cx="5475619" cy="255887"/>
          </a:xfrm>
        </p:spPr>
        <p:txBody>
          <a:bodyPr/>
          <a:lstStyle>
            <a:lvl1pPr marL="0" indent="0">
              <a:spcAft>
                <a:spcPts val="0"/>
              </a:spcAft>
              <a:buNone/>
              <a:defRPr sz="16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sv-SE" dirty="0" smtClean="0"/>
              <a:t>Eventuellt namn på föredragshållaren</a:t>
            </a:r>
          </a:p>
        </p:txBody>
      </p:sp>
    </p:spTree>
    <p:extLst>
      <p:ext uri="{BB962C8B-B14F-4D97-AF65-F5344CB8AC3E}">
        <p14:creationId xmlns:p14="http://schemas.microsoft.com/office/powerpoint/2010/main" xmlns="" val="1854815315"/>
      </p:ext>
    </p:extLst>
  </p:cSld>
  <p:clrMapOvr>
    <a:masterClrMapping/>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ld + grafik vänst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179389" y="1368000"/>
            <a:ext cx="5364000" cy="4824000"/>
          </a:xfrm>
          <a:solidFill>
            <a:schemeClr val="bg1">
              <a:lumMod val="95000"/>
            </a:schemeClr>
          </a:solidFill>
        </p:spPr>
        <p:txBody>
          <a:bodyPr lIns="180000" tIns="180000"/>
          <a:lstStyle>
            <a:lvl1pPr>
              <a:defRPr sz="1200" i="1" baseline="0">
                <a:solidFill>
                  <a:schemeClr val="tx1"/>
                </a:solidFill>
              </a:defRPr>
            </a:lvl1pPr>
          </a:lstStyle>
          <a:p>
            <a:pPr lvl="0"/>
            <a:r>
              <a:rPr lang="sv-SE" dirty="0" smtClean="0"/>
              <a:t>Klicka på en av ikonerna för att infoga bild, diagram, film etc.</a:t>
            </a:r>
            <a:endParaRPr lang="sv-SE" dirty="0"/>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5889600" y="1367999"/>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cSld>
  <p:clrMapOvr>
    <a:masterClrMapping/>
  </p:clrMapOvr>
  <p:transition spd="med">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 grafik vänst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179388" y="1368000"/>
            <a:ext cx="5364000" cy="4824000"/>
          </a:xfrm>
          <a:solidFill>
            <a:schemeClr val="bg1">
              <a:lumMod val="95000"/>
            </a:schemeClr>
          </a:solidFill>
        </p:spPr>
        <p:txBody>
          <a:bodyPr lIns="180000" tIns="180000"/>
          <a:lstStyle>
            <a:lvl1pPr>
              <a:defRPr sz="1200" i="1" baseline="0">
                <a:solidFill>
                  <a:schemeClr val="tx1"/>
                </a:solidFill>
              </a:defRPr>
            </a:lvl1pPr>
          </a:lstStyle>
          <a:p>
            <a:pPr lvl="0"/>
            <a:r>
              <a:rPr lang="sv-SE" dirty="0" smtClean="0"/>
              <a:t>Klicka på en av ikonerna för att infoga bild, diagram, film etc.</a:t>
            </a:r>
            <a:endParaRPr lang="sv-SE" dirty="0"/>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9" name="Platshållare för text 8"/>
          <p:cNvSpPr>
            <a:spLocks noGrp="1"/>
          </p:cNvSpPr>
          <p:nvPr>
            <p:ph type="body" sz="quarter" idx="14" hasCustomPrompt="1"/>
          </p:nvPr>
        </p:nvSpPr>
        <p:spPr>
          <a:xfrm>
            <a:off x="5889600" y="1440000"/>
            <a:ext cx="2732400"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lvl1pPr>
              <a:defRPr lang="sv-SE" sz="2800" b="1" i="0" u="none" strike="noStrike" baseline="0" smtClean="0"/>
            </a:lvl1pPr>
          </a:lstStyle>
          <a:p>
            <a:r>
              <a:rPr lang="sv-SE" sz="2800" b="1" i="0" u="none" strike="noStrike" baseline="0" dirty="0" smtClean="0">
                <a:solidFill>
                  <a:srgbClr val="2C2C2C"/>
                </a:solidFill>
                <a:latin typeface="Arial"/>
              </a:rPr>
              <a:t>Rubrik </a:t>
            </a:r>
            <a:r>
              <a:rPr lang="sv-SE" sz="2800" b="1" i="0" u="none" strike="noStrike" baseline="0" dirty="0" err="1" smtClean="0">
                <a:solidFill>
                  <a:srgbClr val="2C2C2C"/>
                </a:solidFill>
                <a:latin typeface="Arial"/>
              </a:rPr>
              <a:t>rubrik</a:t>
            </a:r>
            <a:r>
              <a:rPr lang="sv-SE" sz="2800" b="1" i="0" u="none" strike="noStrike" baseline="0" dirty="0" smtClean="0">
                <a:solidFill>
                  <a:srgbClr val="2C2C2C"/>
                </a:solidFill>
                <a:latin typeface="Arial"/>
              </a:rPr>
              <a:t> </a:t>
            </a:r>
            <a:r>
              <a:rPr lang="sv-SE" sz="2800" b="1" i="0" u="none" strike="noStrike" baseline="0" dirty="0" err="1" smtClean="0">
                <a:solidFill>
                  <a:srgbClr val="2C2C2C"/>
                </a:solidFill>
                <a:latin typeface="Arial"/>
              </a:rPr>
              <a:t>rubrik</a:t>
            </a:r>
            <a:endParaRPr lang="sv-SE" dirty="0"/>
          </a:p>
        </p:txBody>
      </p:sp>
    </p:spTree>
  </p:cSld>
  <p:clrMapOvr>
    <a:masterClrMapping/>
  </p:clrMapOvr>
  <p:transition spd="med">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 grafik hög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3582000" y="1368000"/>
            <a:ext cx="5364000" cy="4824000"/>
          </a:xfrm>
          <a:solidFill>
            <a:schemeClr val="bg1">
              <a:lumMod val="95000"/>
            </a:schemeClr>
          </a:solidFill>
        </p:spPr>
        <p:txBody>
          <a:bodyPr lIns="180000" tIns="180000"/>
          <a:lstStyle>
            <a:lvl1pPr>
              <a:defRPr sz="1200" i="1">
                <a:solidFill>
                  <a:schemeClr val="tx1"/>
                </a:solidFill>
              </a:defRPr>
            </a:lvl1pPr>
          </a:lstStyle>
          <a:p>
            <a:pPr lvl="0"/>
            <a:r>
              <a:rPr lang="sv-SE" dirty="0" smtClean="0"/>
              <a:t>Klicka på en av ikonerna för att infoga bild, diagram, film etc.</a:t>
            </a:r>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9" name="Platshållare för text 8"/>
          <p:cNvSpPr>
            <a:spLocks noGrp="1"/>
          </p:cNvSpPr>
          <p:nvPr>
            <p:ph type="body" sz="quarter" idx="14" hasCustomPrompt="1"/>
          </p:nvPr>
        </p:nvSpPr>
        <p:spPr>
          <a:xfrm>
            <a:off x="522000" y="1440000"/>
            <a:ext cx="2732143"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cSld>
  <p:clrMapOvr>
    <a:masterClrMapping/>
  </p:clrMapOvr>
  <p:transition spd="med">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Kapitelsida">
    <p:spTree>
      <p:nvGrpSpPr>
        <p:cNvPr id="1" name=""/>
        <p:cNvGrpSpPr/>
        <p:nvPr/>
      </p:nvGrpSpPr>
      <p:grpSpPr>
        <a:xfrm>
          <a:off x="0" y="0"/>
          <a:ext cx="0" cy="0"/>
          <a:chOff x="0" y="0"/>
          <a:chExt cx="0" cy="0"/>
        </a:xfrm>
      </p:grpSpPr>
      <p:pic>
        <p:nvPicPr>
          <p:cNvPr id="7" name="Bildobjekt 6" descr="GBGstad-PPT-BKGR.jpg"/>
          <p:cNvPicPr>
            <a:picLocks noChangeAspect="1"/>
          </p:cNvPicPr>
          <p:nvPr userDrawn="1"/>
        </p:nvPicPr>
        <p:blipFill>
          <a:blip r:embed="rId2" cstate="screen"/>
          <a:stretch>
            <a:fillRect/>
          </a:stretch>
        </p:blipFill>
        <p:spPr>
          <a:xfrm flipH="1">
            <a:off x="1" y="0"/>
            <a:ext cx="9143998" cy="6857999"/>
          </a:xfrm>
          <a:prstGeom prst="rect">
            <a:avLst/>
          </a:prstGeom>
        </p:spPr>
      </p:pic>
      <p:pic>
        <p:nvPicPr>
          <p:cNvPr id="11" name="Bildobjekt 10" descr="gbg_st_cmyk_neg-01.png"/>
          <p:cNvPicPr>
            <a:picLocks noChangeAspect="1"/>
          </p:cNvPicPr>
          <p:nvPr userDrawn="1"/>
        </p:nvPicPr>
        <p:blipFill>
          <a:blip r:embed="rId3" cstate="screen">
            <a:extLst>
              <a:ext uri="{28A0092B-C50C-407E-A947-70E740481C1C}">
                <a14:useLocalDpi xmlns:a14="http://schemas.microsoft.com/office/drawing/2010/main" xmlns=""/>
              </a:ext>
            </a:extLst>
          </a:blip>
          <a:stretch>
            <a:fillRect/>
          </a:stretch>
        </p:blipFill>
        <p:spPr>
          <a:xfrm>
            <a:off x="828000" y="2588779"/>
            <a:ext cx="898553" cy="1424063"/>
          </a:xfrm>
          <a:prstGeom prst="rect">
            <a:avLst/>
          </a:prstGeom>
        </p:spPr>
      </p:pic>
      <p:cxnSp>
        <p:nvCxnSpPr>
          <p:cNvPr id="8" name="Rak 7"/>
          <p:cNvCxnSpPr/>
          <p:nvPr userDrawn="1"/>
        </p:nvCxnSpPr>
        <p:spPr>
          <a:xfrm>
            <a:off x="2369561" y="2295525"/>
            <a:ext cx="0" cy="2266950"/>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 name="Rubrik 4"/>
          <p:cNvSpPr>
            <a:spLocks noGrp="1"/>
          </p:cNvSpPr>
          <p:nvPr>
            <p:ph type="title" hasCustomPrompt="1"/>
          </p:nvPr>
        </p:nvSpPr>
        <p:spPr>
          <a:xfrm>
            <a:off x="2980338" y="2405247"/>
            <a:ext cx="5486252" cy="985563"/>
          </a:xfrm>
        </p:spPr>
        <p:txBody>
          <a:bodyPr wrap="square" anchor="b">
            <a:noAutofit/>
          </a:bodyPr>
          <a:lstStyle>
            <a:lvl1pPr>
              <a:lnSpc>
                <a:spcPct val="100000"/>
              </a:lnSpc>
              <a:defRPr sz="5000">
                <a:solidFill>
                  <a:schemeClr val="bg1"/>
                </a:solidFill>
              </a:defRPr>
            </a:lvl1pPr>
          </a:lstStyle>
          <a:p>
            <a:r>
              <a:rPr lang="sv-SE" dirty="0" smtClean="0"/>
              <a:t>Rubrik</a:t>
            </a:r>
            <a:endParaRPr lang="sv-SE" dirty="0"/>
          </a:p>
        </p:txBody>
      </p:sp>
      <p:sp>
        <p:nvSpPr>
          <p:cNvPr id="10" name="Platshållare för text 11"/>
          <p:cNvSpPr>
            <a:spLocks noGrp="1"/>
          </p:cNvSpPr>
          <p:nvPr>
            <p:ph type="body" sz="quarter" idx="14" hasCustomPrompt="1"/>
          </p:nvPr>
        </p:nvSpPr>
        <p:spPr>
          <a:xfrm>
            <a:off x="2999516" y="3563637"/>
            <a:ext cx="5475620" cy="307777"/>
          </a:xfrm>
        </p:spPr>
        <p:txBody>
          <a:bodyPr wrap="square">
            <a:spAutoFit/>
          </a:bodyPr>
          <a:lstStyle>
            <a:lvl1pPr marL="0" indent="0">
              <a:spcAft>
                <a:spcPts val="0"/>
              </a:spcAft>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Eventuell underrubrik</a:t>
            </a:r>
          </a:p>
        </p:txBody>
      </p:sp>
    </p:spTree>
    <p:extLst>
      <p:ext uri="{BB962C8B-B14F-4D97-AF65-F5344CB8AC3E}">
        <p14:creationId xmlns:p14="http://schemas.microsoft.com/office/powerpoint/2010/main" xmlns="" val="1529010743"/>
      </p:ext>
    </p:extLst>
  </p:cSld>
  <p:clrMapOvr>
    <a:masterClrMapping/>
  </p:clrMapOvr>
  <p:transition spd="med">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  text">
    <p:spTree>
      <p:nvGrpSpPr>
        <p:cNvPr id="1" name=""/>
        <p:cNvGrpSpPr/>
        <p:nvPr/>
      </p:nvGrpSpPr>
      <p:grpSpPr>
        <a:xfrm>
          <a:off x="0" y="0"/>
          <a:ext cx="0" cy="0"/>
          <a:chOff x="0" y="0"/>
          <a:chExt cx="0" cy="0"/>
        </a:xfrm>
      </p:grpSpPr>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pPr/>
              <a:t>‹#›</a:t>
            </a:fld>
            <a:endParaRPr lang="sv-SE" dirty="0"/>
          </a:p>
        </p:txBody>
      </p:sp>
      <p:sp>
        <p:nvSpPr>
          <p:cNvPr id="3" name="Platshållare för sidfot 2"/>
          <p:cNvSpPr>
            <a:spLocks noGrp="1"/>
          </p:cNvSpPr>
          <p:nvPr>
            <p:ph type="ftr" sz="quarter" idx="15"/>
          </p:nvPr>
        </p:nvSpPr>
        <p:spPr/>
        <p:txBody>
          <a:bodyPr/>
          <a:lstStyle/>
          <a:p>
            <a:r>
              <a:rPr lang="en-GB" smtClean="0"/>
              <a:t>HÅLLBAR STAD – ÖPPEN FÖR VÄRLDEN </a:t>
            </a:r>
            <a:endParaRPr lang="en-GB" dirty="0"/>
          </a:p>
        </p:txBody>
      </p:sp>
      <p:sp>
        <p:nvSpPr>
          <p:cNvPr id="10" name="Platshållare för text 12"/>
          <p:cNvSpPr>
            <a:spLocks noGrp="1"/>
          </p:cNvSpPr>
          <p:nvPr>
            <p:ph type="body" sz="quarter" idx="13" hasCustomPrompt="1"/>
          </p:nvPr>
        </p:nvSpPr>
        <p:spPr>
          <a:xfrm>
            <a:off x="522000" y="1440000"/>
            <a:ext cx="8228598"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xmlns="" val="3441254688"/>
      </p:ext>
    </p:extLst>
  </p:cSld>
  <p:clrMapOvr>
    <a:masterClrMapping/>
  </p:clrMapOvr>
  <p:transition spd="med">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  bild - helsida">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79868" y="1367999"/>
            <a:ext cx="8763480" cy="4824000"/>
          </a:xfrm>
          <a:solidFill>
            <a:schemeClr val="bg1">
              <a:lumMod val="95000"/>
            </a:schemeClr>
          </a:solidFill>
        </p:spPr>
        <p:txBody>
          <a:bodyPr lIns="180000" tIns="180000"/>
          <a:lstStyle>
            <a:lvl1pPr marL="180000" marR="0" indent="-180000" algn="l" defTabSz="457200" rtl="0" eaLnBrk="1" fontAlgn="auto" latinLnBrk="0" hangingPunct="1">
              <a:lnSpc>
                <a:spcPct val="100000"/>
              </a:lnSpc>
              <a:spcBef>
                <a:spcPts val="0"/>
              </a:spcBef>
              <a:spcAft>
                <a:spcPts val="1500"/>
              </a:spcAft>
              <a:buClrTx/>
              <a:buSzTx/>
              <a:buFont typeface="Arial"/>
              <a:buChar char="•"/>
              <a:tabLst/>
              <a:defRPr sz="1200" i="1">
                <a:solidFill>
                  <a:schemeClr val="tx1"/>
                </a:solidFill>
              </a:defRPr>
            </a:lvl1pPr>
          </a:lstStyle>
          <a:p>
            <a:r>
              <a:rPr lang="sv-SE" dirty="0" smtClean="0"/>
              <a:t>Klicka på ikonen för att infoga bild.</a:t>
            </a:r>
          </a:p>
          <a:p>
            <a:endParaRPr lang="sv-SE" dirty="0" smtClean="0"/>
          </a:p>
        </p:txBody>
      </p:sp>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pPr/>
              <a:t>‹#›</a:t>
            </a:fld>
            <a:endParaRPr lang="sv-SE" dirty="0"/>
          </a:p>
        </p:txBody>
      </p:sp>
      <p:sp>
        <p:nvSpPr>
          <p:cNvPr id="3" name="Platshållare för sidfot 2"/>
          <p:cNvSpPr>
            <a:spLocks noGrp="1"/>
          </p:cNvSpPr>
          <p:nvPr>
            <p:ph type="ftr" sz="quarter" idx="15"/>
          </p:nvPr>
        </p:nvSpPr>
        <p:spPr/>
        <p:txBody>
          <a:bodyPr/>
          <a:lstStyle/>
          <a:p>
            <a:r>
              <a:rPr lang="en-GB" smtClean="0"/>
              <a:t>HÅLLBAR STAD – ÖPPEN FÖR VÄRLDEN </a:t>
            </a:r>
            <a:endParaRPr lang="en-GB" dirty="0"/>
          </a:p>
        </p:txBody>
      </p:sp>
    </p:spTree>
    <p:extLst>
      <p:ext uri="{BB962C8B-B14F-4D97-AF65-F5344CB8AC3E}">
        <p14:creationId xmlns:p14="http://schemas.microsoft.com/office/powerpoint/2010/main" xmlns="" val="783435708"/>
      </p:ext>
    </p:extLst>
  </p:cSld>
  <p:clrMapOvr>
    <a:masterClrMapping/>
  </p:clrMapOvr>
  <p:transition spd="med">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ubrik, text +  bild - helsida">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79868" y="1367999"/>
            <a:ext cx="8763480" cy="4824000"/>
          </a:xfrm>
          <a:solidFill>
            <a:schemeClr val="bg1">
              <a:lumMod val="95000"/>
            </a:schemeClr>
          </a:solidFill>
        </p:spPr>
        <p:txBody>
          <a:bodyPr lIns="180000" tIns="180000"/>
          <a:lstStyle>
            <a:lvl1pPr marL="180000" marR="0" indent="-180000" algn="l" defTabSz="457200" rtl="0" eaLnBrk="1" fontAlgn="auto" latinLnBrk="0" hangingPunct="1">
              <a:lnSpc>
                <a:spcPct val="100000"/>
              </a:lnSpc>
              <a:spcBef>
                <a:spcPts val="0"/>
              </a:spcBef>
              <a:spcAft>
                <a:spcPts val="1500"/>
              </a:spcAft>
              <a:buClrTx/>
              <a:buSzTx/>
              <a:buFont typeface="Arial"/>
              <a:buChar char="•"/>
              <a:tabLst/>
              <a:defRPr sz="1200" i="1">
                <a:solidFill>
                  <a:schemeClr val="tx1"/>
                </a:solidFill>
              </a:defRPr>
            </a:lvl1pPr>
          </a:lstStyle>
          <a:p>
            <a:r>
              <a:rPr lang="sv-SE" dirty="0" smtClean="0"/>
              <a:t>Klicka på ikonen för att infoga bild.</a:t>
            </a:r>
          </a:p>
          <a:p>
            <a:endParaRPr lang="sv-SE" dirty="0" smtClean="0"/>
          </a:p>
        </p:txBody>
      </p:sp>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pPr/>
              <a:t>‹#›</a:t>
            </a:fld>
            <a:endParaRPr lang="sv-SE" dirty="0"/>
          </a:p>
        </p:txBody>
      </p:sp>
      <p:sp>
        <p:nvSpPr>
          <p:cNvPr id="6" name="Platshållare för text 4"/>
          <p:cNvSpPr>
            <a:spLocks noGrp="1"/>
          </p:cNvSpPr>
          <p:nvPr>
            <p:ph type="body" sz="quarter" idx="16" hasCustomPrompt="1"/>
          </p:nvPr>
        </p:nvSpPr>
        <p:spPr>
          <a:xfrm>
            <a:off x="4859594" y="2507994"/>
            <a:ext cx="3583858" cy="2757487"/>
          </a:xfrm>
        </p:spPr>
        <p:txBody>
          <a:bodyPr/>
          <a:lstStyle>
            <a:lvl1pPr>
              <a:defRPr b="1"/>
            </a:lvl1pPr>
            <a:lvl2pPr>
              <a:defRPr b="1"/>
            </a:lvl2pPr>
            <a:lvl3pPr>
              <a:defRPr b="1"/>
            </a:lvl3pPr>
            <a:lvl4pPr>
              <a:defRPr b="1"/>
            </a:lvl4pPr>
            <a:lvl5pPr>
              <a:defRPr b="1"/>
            </a:lvl5p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3" name="Platshållare för sidfot 2"/>
          <p:cNvSpPr>
            <a:spLocks noGrp="1"/>
          </p:cNvSpPr>
          <p:nvPr>
            <p:ph type="ftr" sz="quarter" idx="17"/>
          </p:nvPr>
        </p:nvSpPr>
        <p:spPr/>
        <p:txBody>
          <a:bodyPr/>
          <a:lstStyle/>
          <a:p>
            <a:r>
              <a:rPr lang="en-GB" smtClean="0"/>
              <a:t>HÅLLBAR STAD – ÖPPEN FÖR VÄRLDEN </a:t>
            </a:r>
            <a:endParaRPr lang="en-GB" dirty="0"/>
          </a:p>
        </p:txBody>
      </p:sp>
    </p:spTree>
    <p:extLst>
      <p:ext uri="{BB962C8B-B14F-4D97-AF65-F5344CB8AC3E}">
        <p14:creationId xmlns:p14="http://schemas.microsoft.com/office/powerpoint/2010/main" xmlns="" val="3455697130"/>
      </p:ext>
    </p:extLst>
  </p:cSld>
  <p:clrMapOvr>
    <a:masterClrMapping/>
  </p:clrMapOvr>
  <p:transition spd="med">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ubrik + grafik - helsida">
    <p:spTree>
      <p:nvGrpSpPr>
        <p:cNvPr id="1" name=""/>
        <p:cNvGrpSpPr/>
        <p:nvPr/>
      </p:nvGrpSpPr>
      <p:grpSpPr>
        <a:xfrm>
          <a:off x="0" y="0"/>
          <a:ext cx="0" cy="0"/>
          <a:chOff x="0" y="0"/>
          <a:chExt cx="0" cy="0"/>
        </a:xfrm>
      </p:grpSpPr>
      <p:sp>
        <p:nvSpPr>
          <p:cNvPr id="3" name="Platshållare för sidfot 2"/>
          <p:cNvSpPr>
            <a:spLocks noGrp="1"/>
          </p:cNvSpPr>
          <p:nvPr>
            <p:ph type="ftr" sz="quarter" idx="14"/>
          </p:nvPr>
        </p:nvSpPr>
        <p:spPr>
          <a:xfrm>
            <a:off x="520571" y="6269050"/>
            <a:ext cx="2895600" cy="417575"/>
          </a:xfrm>
        </p:spPr>
        <p:txBody>
          <a:bodyPr/>
          <a:lstStyle/>
          <a:p>
            <a:r>
              <a:rPr lang="sv-SE" dirty="0" smtClean="0"/>
              <a:t>HÅLLBAR STAD – ÖPPEN FÖR VÄRLDEN </a:t>
            </a:r>
            <a:endParaRPr lang="en-GB" dirty="0"/>
          </a:p>
        </p:txBody>
      </p:sp>
      <p:sp>
        <p:nvSpPr>
          <p:cNvPr id="7" name="Platshållare för bildnummer 6"/>
          <p:cNvSpPr>
            <a:spLocks noGrp="1"/>
          </p:cNvSpPr>
          <p:nvPr>
            <p:ph type="sldNum" sz="quarter" idx="15"/>
          </p:nvPr>
        </p:nvSpPr>
        <p:spPr/>
        <p:txBody>
          <a:bodyPr/>
          <a:lstStyle/>
          <a:p>
            <a:fld id="{CCB980A4-8073-2E47-BD49-CDC58DACAC28}" type="slidenum">
              <a:rPr lang="sv-SE" smtClean="0"/>
              <a:pPr/>
              <a:t>‹#›</a:t>
            </a:fld>
            <a:endParaRPr lang="sv-SE" dirty="0"/>
          </a:p>
        </p:txBody>
      </p:sp>
      <p:sp>
        <p:nvSpPr>
          <p:cNvPr id="11" name="Platshållare för innehåll 10"/>
          <p:cNvSpPr>
            <a:spLocks noGrp="1"/>
          </p:cNvSpPr>
          <p:nvPr>
            <p:ph sz="quarter" idx="16" hasCustomPrompt="1"/>
          </p:nvPr>
        </p:nvSpPr>
        <p:spPr>
          <a:xfrm>
            <a:off x="179387" y="1368000"/>
            <a:ext cx="8763959" cy="4824000"/>
          </a:xfrm>
          <a:solidFill>
            <a:schemeClr val="bg1">
              <a:lumMod val="95000"/>
            </a:schemeClr>
          </a:solidFill>
        </p:spPr>
        <p:txBody>
          <a:bodyPr lIns="180000" tIns="180000"/>
          <a:lstStyle>
            <a:lvl1pPr marL="179388" indent="-179388">
              <a:defRPr sz="1200" i="1">
                <a:solidFill>
                  <a:schemeClr val="tx1"/>
                </a:solidFill>
              </a:defRPr>
            </a:lvl1pPr>
            <a:lvl2pPr marL="712788" indent="-266700">
              <a:defRPr sz="2000"/>
            </a:lvl2pPr>
            <a:lvl3pPr marL="712788" indent="-266700">
              <a:defRPr sz="1600"/>
            </a:lvl3pPr>
            <a:lvl4pPr marL="712788" indent="-266700">
              <a:defRPr sz="1600"/>
            </a:lvl4pPr>
            <a:lvl5pPr marL="712788" indent="-266700">
              <a:defRPr sz="1600"/>
            </a:lvl5pPr>
          </a:lstStyle>
          <a:p>
            <a:pPr lvl="0"/>
            <a:r>
              <a:rPr lang="sv-SE" dirty="0" smtClean="0"/>
              <a:t>Klicka på en av ikonerna för att infoga bild, diagram, film etc.</a:t>
            </a:r>
            <a:endParaRPr lang="sv-SE" dirty="0"/>
          </a:p>
        </p:txBody>
      </p:sp>
      <p:sp>
        <p:nvSpPr>
          <p:cNvPr id="4" name="Rubrik 3"/>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p14="http://schemas.microsoft.com/office/powerpoint/2010/main" xmlns="" val="3999022756"/>
      </p:ext>
    </p:extLst>
  </p:cSld>
  <p:clrMapOvr>
    <a:masterClrMapping/>
  </p:clrMapOvr>
  <p:transition spd="med">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ld + text hög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dirty="0"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179866" y="1368000"/>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13" name="Platshållare för text 12"/>
          <p:cNvSpPr>
            <a:spLocks noGrp="1"/>
          </p:cNvSpPr>
          <p:nvPr>
            <p:ph type="body" sz="quarter" idx="13" hasCustomPrompt="1"/>
          </p:nvPr>
        </p:nvSpPr>
        <p:spPr>
          <a:xfrm>
            <a:off x="3581057" y="1440000"/>
            <a:ext cx="5040000" cy="4694989"/>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p14="http://schemas.microsoft.com/office/powerpoint/2010/main" xmlns="" val="3145963504"/>
      </p:ext>
    </p:extLst>
  </p:cSld>
  <p:clrMapOvr>
    <a:masterClrMapping/>
  </p:clrMapOvr>
  <p:transition spd="med">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ild + text vänst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5888914" y="1368000"/>
            <a:ext cx="3060000" cy="4824000"/>
          </a:xfrm>
          <a:solidFill>
            <a:schemeClr val="bg1">
              <a:lumMod val="95000"/>
            </a:schemeClr>
          </a:solidFill>
          <a:ln>
            <a:noFill/>
          </a:ln>
        </p:spPr>
        <p:txBody>
          <a:bodyPr lIns="180000" tIns="180000"/>
          <a:lstStyle>
            <a:lvl1pPr>
              <a:defRPr sz="1200" i="1" baseline="0">
                <a:solidFill>
                  <a:schemeClr val="tx1"/>
                </a:solidFill>
              </a:defRPr>
            </a:lvl1pPr>
          </a:lstStyle>
          <a:p>
            <a:r>
              <a:rPr lang="sv-SE" dirty="0" smtClean="0"/>
              <a:t>Klicka på ikonen för att infoga bild.</a:t>
            </a:r>
          </a:p>
        </p:txBody>
      </p:sp>
      <p:sp>
        <p:nvSpPr>
          <p:cNvPr id="13" name="Platshållare för text 12"/>
          <p:cNvSpPr>
            <a:spLocks noGrp="1"/>
          </p:cNvSpPr>
          <p:nvPr>
            <p:ph type="body" sz="quarter" idx="13" hasCustomPrompt="1"/>
          </p:nvPr>
        </p:nvSpPr>
        <p:spPr>
          <a:xfrm>
            <a:off x="522000" y="1440000"/>
            <a:ext cx="5040000"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p14="http://schemas.microsoft.com/office/powerpoint/2010/main" xmlns="" val="561076144"/>
      </p:ext>
    </p:extLst>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Kapitelsida">
    <p:spTree>
      <p:nvGrpSpPr>
        <p:cNvPr id="1" name=""/>
        <p:cNvGrpSpPr/>
        <p:nvPr/>
      </p:nvGrpSpPr>
      <p:grpSpPr>
        <a:xfrm>
          <a:off x="0" y="0"/>
          <a:ext cx="0" cy="0"/>
          <a:chOff x="0" y="0"/>
          <a:chExt cx="0" cy="0"/>
        </a:xfrm>
      </p:grpSpPr>
      <p:pic>
        <p:nvPicPr>
          <p:cNvPr id="9" name="Bildobjekt 8" descr="GBGstad-PPT-BKGR.jpg"/>
          <p:cNvPicPr>
            <a:picLocks noChangeAspect="1"/>
          </p:cNvPicPr>
          <p:nvPr userDrawn="1"/>
        </p:nvPicPr>
        <p:blipFill>
          <a:blip r:embed="rId2" cstate="screen"/>
          <a:stretch>
            <a:fillRect/>
          </a:stretch>
        </p:blipFill>
        <p:spPr>
          <a:xfrm flipH="1">
            <a:off x="0" y="0"/>
            <a:ext cx="9143999" cy="6857999"/>
          </a:xfrm>
          <a:prstGeom prst="rect">
            <a:avLst/>
          </a:prstGeom>
        </p:spPr>
      </p:pic>
      <p:cxnSp>
        <p:nvCxnSpPr>
          <p:cNvPr id="13" name="Rak 12"/>
          <p:cNvCxnSpPr/>
          <p:nvPr userDrawn="1"/>
        </p:nvCxnSpPr>
        <p:spPr>
          <a:xfrm>
            <a:off x="2369561" y="2295525"/>
            <a:ext cx="0" cy="2266950"/>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8" name="Bildobjekt 7" descr="gbg_st_cmyk_neg-01.png"/>
          <p:cNvPicPr>
            <a:picLocks noChangeAspect="1"/>
          </p:cNvPicPr>
          <p:nvPr userDrawn="1"/>
        </p:nvPicPr>
        <p:blipFill>
          <a:blip r:embed="rId3" cstate="screen">
            <a:extLst>
              <a:ext uri="{28A0092B-C50C-407E-A947-70E740481C1C}">
                <a14:useLocalDpi xmlns:a14="http://schemas.microsoft.com/office/drawing/2010/main" xmlns=""/>
              </a:ext>
            </a:extLst>
          </a:blip>
          <a:stretch>
            <a:fillRect/>
          </a:stretch>
        </p:blipFill>
        <p:spPr>
          <a:xfrm>
            <a:off x="828000" y="2588779"/>
            <a:ext cx="898553" cy="1424063"/>
          </a:xfrm>
          <a:prstGeom prst="rect">
            <a:avLst/>
          </a:prstGeom>
        </p:spPr>
      </p:pic>
      <p:sp>
        <p:nvSpPr>
          <p:cNvPr id="10" name="Rubrik 4"/>
          <p:cNvSpPr>
            <a:spLocks noGrp="1"/>
          </p:cNvSpPr>
          <p:nvPr>
            <p:ph type="title" hasCustomPrompt="1"/>
          </p:nvPr>
        </p:nvSpPr>
        <p:spPr>
          <a:xfrm>
            <a:off x="2980338" y="2405247"/>
            <a:ext cx="5486252" cy="985563"/>
          </a:xfrm>
        </p:spPr>
        <p:txBody>
          <a:bodyPr wrap="square" anchor="b">
            <a:noAutofit/>
          </a:bodyPr>
          <a:lstStyle>
            <a:lvl1pPr>
              <a:lnSpc>
                <a:spcPct val="100000"/>
              </a:lnSpc>
              <a:defRPr sz="5000">
                <a:solidFill>
                  <a:schemeClr val="bg1"/>
                </a:solidFill>
              </a:defRPr>
            </a:lvl1pPr>
          </a:lstStyle>
          <a:p>
            <a:r>
              <a:rPr lang="sv-SE" dirty="0" smtClean="0"/>
              <a:t>Rubrik</a:t>
            </a:r>
            <a:endParaRPr lang="sv-SE" dirty="0"/>
          </a:p>
        </p:txBody>
      </p:sp>
      <p:sp>
        <p:nvSpPr>
          <p:cNvPr id="11" name="Platshållare för text 11"/>
          <p:cNvSpPr>
            <a:spLocks noGrp="1"/>
          </p:cNvSpPr>
          <p:nvPr>
            <p:ph type="body" sz="quarter" idx="14" hasCustomPrompt="1"/>
          </p:nvPr>
        </p:nvSpPr>
        <p:spPr>
          <a:xfrm>
            <a:off x="2999516" y="3563637"/>
            <a:ext cx="5475620" cy="307777"/>
          </a:xfrm>
        </p:spPr>
        <p:txBody>
          <a:bodyPr wrap="square">
            <a:spAutoFit/>
          </a:bodyPr>
          <a:lstStyle>
            <a:lvl1pPr marL="0" indent="0">
              <a:spcAft>
                <a:spcPts val="0"/>
              </a:spcAft>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Eventuell underrubrik</a:t>
            </a:r>
          </a:p>
        </p:txBody>
      </p:sp>
    </p:spTree>
    <p:extLst>
      <p:ext uri="{BB962C8B-B14F-4D97-AF65-F5344CB8AC3E}">
        <p14:creationId xmlns:p14="http://schemas.microsoft.com/office/powerpoint/2010/main" xmlns="" val="1854815315"/>
      </p:ext>
    </p:extLst>
  </p:cSld>
  <p:clrMapOvr>
    <a:masterClrMapping/>
  </p:clrMapOvr>
  <p:transition spd="med">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ld + grafik hög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dirty="0"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179389" y="1368000"/>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11" name="Platshållare för innehåll 7"/>
          <p:cNvSpPr>
            <a:spLocks noGrp="1"/>
          </p:cNvSpPr>
          <p:nvPr>
            <p:ph sz="quarter" idx="13" hasCustomPrompt="1"/>
          </p:nvPr>
        </p:nvSpPr>
        <p:spPr>
          <a:xfrm>
            <a:off x="3582000" y="1368000"/>
            <a:ext cx="5364000" cy="4824000"/>
          </a:xfrm>
          <a:solidFill>
            <a:schemeClr val="bg1">
              <a:lumMod val="95000"/>
            </a:schemeClr>
          </a:solidFill>
        </p:spPr>
        <p:txBody>
          <a:bodyPr lIns="180000" tIns="180000"/>
          <a:lstStyle>
            <a:lvl1pPr>
              <a:defRPr sz="1200"/>
            </a:lvl1pPr>
          </a:lstStyle>
          <a:p>
            <a:pPr lvl="0"/>
            <a:r>
              <a:rPr lang="sv-SE" dirty="0" smtClean="0"/>
              <a:t>Klicka på en av ikonerna för att infoga bild, diagram, film etc.</a:t>
            </a:r>
          </a:p>
        </p:txBody>
      </p:sp>
    </p:spTree>
    <p:extLst>
      <p:ext uri="{BB962C8B-B14F-4D97-AF65-F5344CB8AC3E}">
        <p14:creationId xmlns:p14="http://schemas.microsoft.com/office/powerpoint/2010/main" xmlns="" val="2289522062"/>
      </p:ext>
    </p:extLst>
  </p:cSld>
  <p:clrMapOvr>
    <a:masterClrMapping/>
  </p:clrMapOvr>
  <p:transition spd="med">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ld + grafik vänst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179389" y="1368000"/>
            <a:ext cx="5364000" cy="4824000"/>
          </a:xfrm>
          <a:solidFill>
            <a:schemeClr val="bg1">
              <a:lumMod val="95000"/>
            </a:schemeClr>
          </a:solidFill>
        </p:spPr>
        <p:txBody>
          <a:bodyPr lIns="180000" tIns="180000"/>
          <a:lstStyle>
            <a:lvl1pPr>
              <a:defRPr sz="1200" i="1" baseline="0">
                <a:solidFill>
                  <a:schemeClr val="tx1"/>
                </a:solidFill>
              </a:defRPr>
            </a:lvl1pPr>
          </a:lstStyle>
          <a:p>
            <a:pPr lvl="0"/>
            <a:r>
              <a:rPr lang="sv-SE" dirty="0" smtClean="0"/>
              <a:t>Klicka på en av ikonerna för att infoga bild, diagram, film etc.</a:t>
            </a:r>
            <a:endParaRPr lang="sv-SE" dirty="0"/>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5889600" y="1367999"/>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p14="http://schemas.microsoft.com/office/powerpoint/2010/main" xmlns="" val="1939858989"/>
      </p:ext>
    </p:extLst>
  </p:cSld>
  <p:clrMapOvr>
    <a:masterClrMapping/>
  </p:clrMapOvr>
  <p:transition spd="med">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 grafik vänst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179388" y="1368000"/>
            <a:ext cx="5364000" cy="4824000"/>
          </a:xfrm>
          <a:solidFill>
            <a:schemeClr val="bg1">
              <a:lumMod val="95000"/>
            </a:schemeClr>
          </a:solidFill>
        </p:spPr>
        <p:txBody>
          <a:bodyPr lIns="180000" tIns="180000"/>
          <a:lstStyle>
            <a:lvl1pPr>
              <a:defRPr sz="1200" i="1" baseline="0">
                <a:solidFill>
                  <a:schemeClr val="tx1"/>
                </a:solidFill>
              </a:defRPr>
            </a:lvl1pPr>
          </a:lstStyle>
          <a:p>
            <a:pPr lvl="0"/>
            <a:r>
              <a:rPr lang="sv-SE" dirty="0" smtClean="0"/>
              <a:t>Klicka på en av ikonerna för att infoga bild, diagram, film etc.</a:t>
            </a:r>
            <a:endParaRPr lang="sv-SE" dirty="0"/>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9" name="Platshållare för text 8"/>
          <p:cNvSpPr>
            <a:spLocks noGrp="1"/>
          </p:cNvSpPr>
          <p:nvPr>
            <p:ph type="body" sz="quarter" idx="14" hasCustomPrompt="1"/>
          </p:nvPr>
        </p:nvSpPr>
        <p:spPr>
          <a:xfrm>
            <a:off x="5889600" y="1440000"/>
            <a:ext cx="2732400"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lvl1pPr>
              <a:defRPr lang="sv-SE" sz="2800" b="1" i="0" u="none" strike="noStrike" baseline="0" smtClean="0"/>
            </a:lvl1pPr>
          </a:lstStyle>
          <a:p>
            <a:r>
              <a:rPr lang="sv-SE" sz="2800" b="1" i="0" u="none" strike="noStrike" baseline="0" dirty="0" smtClean="0">
                <a:solidFill>
                  <a:srgbClr val="2C2C2C"/>
                </a:solidFill>
                <a:latin typeface="Arial"/>
              </a:rPr>
              <a:t>Rubrik </a:t>
            </a:r>
            <a:r>
              <a:rPr lang="sv-SE" sz="2800" b="1" i="0" u="none" strike="noStrike" baseline="0" dirty="0" err="1" smtClean="0">
                <a:solidFill>
                  <a:srgbClr val="2C2C2C"/>
                </a:solidFill>
                <a:latin typeface="Arial"/>
              </a:rPr>
              <a:t>rubrik</a:t>
            </a:r>
            <a:r>
              <a:rPr lang="sv-SE" sz="2800" b="1" i="0" u="none" strike="noStrike" baseline="0" dirty="0" smtClean="0">
                <a:solidFill>
                  <a:srgbClr val="2C2C2C"/>
                </a:solidFill>
                <a:latin typeface="Arial"/>
              </a:rPr>
              <a:t> </a:t>
            </a:r>
            <a:r>
              <a:rPr lang="sv-SE" sz="2800" b="1" i="0" u="none" strike="noStrike" baseline="0" dirty="0" err="1" smtClean="0">
                <a:solidFill>
                  <a:srgbClr val="2C2C2C"/>
                </a:solidFill>
                <a:latin typeface="Arial"/>
              </a:rPr>
              <a:t>rubrik</a:t>
            </a:r>
            <a:endParaRPr lang="sv-SE" dirty="0"/>
          </a:p>
        </p:txBody>
      </p:sp>
    </p:spTree>
    <p:extLst>
      <p:ext uri="{BB962C8B-B14F-4D97-AF65-F5344CB8AC3E}">
        <p14:creationId xmlns:p14="http://schemas.microsoft.com/office/powerpoint/2010/main" xmlns="" val="2439310089"/>
      </p:ext>
    </p:extLst>
  </p:cSld>
  <p:clrMapOvr>
    <a:masterClrMapping/>
  </p:clrMapOvr>
  <p:transition spd="med">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 grafik hög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3582000" y="1368000"/>
            <a:ext cx="5364000" cy="4824000"/>
          </a:xfrm>
          <a:solidFill>
            <a:schemeClr val="bg1">
              <a:lumMod val="95000"/>
            </a:schemeClr>
          </a:solidFill>
        </p:spPr>
        <p:txBody>
          <a:bodyPr lIns="180000" tIns="180000"/>
          <a:lstStyle>
            <a:lvl1pPr>
              <a:defRPr sz="1200" i="1">
                <a:solidFill>
                  <a:schemeClr val="tx1"/>
                </a:solidFill>
              </a:defRPr>
            </a:lvl1pPr>
          </a:lstStyle>
          <a:p>
            <a:pPr lvl="0"/>
            <a:r>
              <a:rPr lang="sv-SE" dirty="0" smtClean="0"/>
              <a:t>Klicka på en av ikonerna för att infoga bild, diagram, film etc.</a:t>
            </a:r>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9" name="Platshållare för text 8"/>
          <p:cNvSpPr>
            <a:spLocks noGrp="1"/>
          </p:cNvSpPr>
          <p:nvPr>
            <p:ph type="body" sz="quarter" idx="14" hasCustomPrompt="1"/>
          </p:nvPr>
        </p:nvSpPr>
        <p:spPr>
          <a:xfrm>
            <a:off x="522000" y="1440000"/>
            <a:ext cx="2732143"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p14="http://schemas.microsoft.com/office/powerpoint/2010/main" xmlns="" val="505727683"/>
      </p:ext>
    </p:extLst>
  </p:cSld>
  <p:clrMapOvr>
    <a:masterClrMapping/>
  </p:clrMapOvr>
  <p:transition spd="med">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Kapitelsida">
    <p:spTree>
      <p:nvGrpSpPr>
        <p:cNvPr id="1" name=""/>
        <p:cNvGrpSpPr/>
        <p:nvPr/>
      </p:nvGrpSpPr>
      <p:grpSpPr>
        <a:xfrm>
          <a:off x="0" y="0"/>
          <a:ext cx="0" cy="0"/>
          <a:chOff x="0" y="0"/>
          <a:chExt cx="0" cy="0"/>
        </a:xfrm>
      </p:grpSpPr>
      <p:pic>
        <p:nvPicPr>
          <p:cNvPr id="9" name="Bildobjekt 8" descr="GBGstad-PPT-BKGR.jpg"/>
          <p:cNvPicPr>
            <a:picLocks noChangeAspect="1"/>
          </p:cNvPicPr>
          <p:nvPr userDrawn="1"/>
        </p:nvPicPr>
        <p:blipFill>
          <a:blip r:embed="rId2" cstate="screen"/>
          <a:stretch>
            <a:fillRect/>
          </a:stretch>
        </p:blipFill>
        <p:spPr>
          <a:xfrm flipH="1">
            <a:off x="0" y="0"/>
            <a:ext cx="9143998" cy="6857998"/>
          </a:xfrm>
          <a:prstGeom prst="rect">
            <a:avLst/>
          </a:prstGeom>
        </p:spPr>
      </p:pic>
      <p:pic>
        <p:nvPicPr>
          <p:cNvPr id="11" name="Bildobjekt 10" descr="gbg_st_cmyk_neg-01.png"/>
          <p:cNvPicPr>
            <a:picLocks noChangeAspect="1"/>
          </p:cNvPicPr>
          <p:nvPr userDrawn="1"/>
        </p:nvPicPr>
        <p:blipFill>
          <a:blip r:embed="rId3" cstate="screen">
            <a:extLst>
              <a:ext uri="{28A0092B-C50C-407E-A947-70E740481C1C}">
                <a14:useLocalDpi xmlns:a14="http://schemas.microsoft.com/office/drawing/2010/main" xmlns=""/>
              </a:ext>
            </a:extLst>
          </a:blip>
          <a:stretch>
            <a:fillRect/>
          </a:stretch>
        </p:blipFill>
        <p:spPr>
          <a:xfrm>
            <a:off x="828000" y="2588779"/>
            <a:ext cx="898553" cy="1424063"/>
          </a:xfrm>
          <a:prstGeom prst="rect">
            <a:avLst/>
          </a:prstGeom>
        </p:spPr>
      </p:pic>
      <p:cxnSp>
        <p:nvCxnSpPr>
          <p:cNvPr id="8" name="Rak 7"/>
          <p:cNvCxnSpPr/>
          <p:nvPr userDrawn="1"/>
        </p:nvCxnSpPr>
        <p:spPr>
          <a:xfrm>
            <a:off x="2369561" y="2295525"/>
            <a:ext cx="0" cy="2266950"/>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Rubrik 4"/>
          <p:cNvSpPr>
            <a:spLocks noGrp="1"/>
          </p:cNvSpPr>
          <p:nvPr>
            <p:ph type="title" hasCustomPrompt="1"/>
          </p:nvPr>
        </p:nvSpPr>
        <p:spPr>
          <a:xfrm>
            <a:off x="2980338" y="2405247"/>
            <a:ext cx="5486252" cy="985563"/>
          </a:xfrm>
        </p:spPr>
        <p:txBody>
          <a:bodyPr wrap="square" anchor="b">
            <a:noAutofit/>
          </a:bodyPr>
          <a:lstStyle>
            <a:lvl1pPr>
              <a:lnSpc>
                <a:spcPct val="100000"/>
              </a:lnSpc>
              <a:defRPr sz="5000">
                <a:solidFill>
                  <a:schemeClr val="bg1"/>
                </a:solidFill>
              </a:defRPr>
            </a:lvl1pPr>
          </a:lstStyle>
          <a:p>
            <a:r>
              <a:rPr lang="sv-SE" dirty="0" smtClean="0"/>
              <a:t>Rubrik</a:t>
            </a:r>
            <a:endParaRPr lang="sv-SE" dirty="0"/>
          </a:p>
        </p:txBody>
      </p:sp>
      <p:sp>
        <p:nvSpPr>
          <p:cNvPr id="7" name="Platshållare för text 11"/>
          <p:cNvSpPr>
            <a:spLocks noGrp="1"/>
          </p:cNvSpPr>
          <p:nvPr>
            <p:ph type="body" sz="quarter" idx="14" hasCustomPrompt="1"/>
          </p:nvPr>
        </p:nvSpPr>
        <p:spPr>
          <a:xfrm>
            <a:off x="2999516" y="3563637"/>
            <a:ext cx="5475620" cy="307777"/>
          </a:xfrm>
        </p:spPr>
        <p:txBody>
          <a:bodyPr wrap="square">
            <a:spAutoFit/>
          </a:bodyPr>
          <a:lstStyle>
            <a:lvl1pPr marL="0" indent="0">
              <a:spcAft>
                <a:spcPts val="0"/>
              </a:spcAft>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Eventuell underrubrik</a:t>
            </a:r>
          </a:p>
        </p:txBody>
      </p:sp>
    </p:spTree>
    <p:extLst>
      <p:ext uri="{BB962C8B-B14F-4D97-AF65-F5344CB8AC3E}">
        <p14:creationId xmlns:p14="http://schemas.microsoft.com/office/powerpoint/2010/main" xmlns="" val="1381257617"/>
      </p:ext>
    </p:extLst>
  </p:cSld>
  <p:clrMapOvr>
    <a:masterClrMapping/>
  </p:clrMapOvr>
  <p:transition spd="med">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ubrik +  text">
    <p:spTree>
      <p:nvGrpSpPr>
        <p:cNvPr id="1" name=""/>
        <p:cNvGrpSpPr/>
        <p:nvPr/>
      </p:nvGrpSpPr>
      <p:grpSpPr>
        <a:xfrm>
          <a:off x="0" y="0"/>
          <a:ext cx="0" cy="0"/>
          <a:chOff x="0" y="0"/>
          <a:chExt cx="0" cy="0"/>
        </a:xfrm>
      </p:grpSpPr>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pPr/>
              <a:t>‹#›</a:t>
            </a:fld>
            <a:endParaRPr lang="sv-SE" dirty="0"/>
          </a:p>
        </p:txBody>
      </p:sp>
      <p:sp>
        <p:nvSpPr>
          <p:cNvPr id="3" name="Platshållare för sidfot 2"/>
          <p:cNvSpPr>
            <a:spLocks noGrp="1"/>
          </p:cNvSpPr>
          <p:nvPr>
            <p:ph type="ftr" sz="quarter" idx="15"/>
          </p:nvPr>
        </p:nvSpPr>
        <p:spPr/>
        <p:txBody>
          <a:bodyPr/>
          <a:lstStyle/>
          <a:p>
            <a:r>
              <a:rPr lang="en-GB" smtClean="0"/>
              <a:t>HÅLLBAR STAD – ÖPPEN FÖR VÄRLDEN </a:t>
            </a:r>
            <a:endParaRPr lang="en-GB" dirty="0"/>
          </a:p>
        </p:txBody>
      </p:sp>
      <p:sp>
        <p:nvSpPr>
          <p:cNvPr id="10" name="Platshållare för text 12"/>
          <p:cNvSpPr>
            <a:spLocks noGrp="1"/>
          </p:cNvSpPr>
          <p:nvPr>
            <p:ph type="body" sz="quarter" idx="13" hasCustomPrompt="1"/>
          </p:nvPr>
        </p:nvSpPr>
        <p:spPr>
          <a:xfrm>
            <a:off x="522000" y="1440000"/>
            <a:ext cx="8228598"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xmlns="" val="3441254688"/>
      </p:ext>
    </p:extLst>
  </p:cSld>
  <p:clrMapOvr>
    <a:masterClrMapping/>
  </p:clrMapOvr>
  <p:transition spd="med">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ubrik +  bild - helsida">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79868" y="1367999"/>
            <a:ext cx="8763480" cy="4824000"/>
          </a:xfrm>
          <a:solidFill>
            <a:schemeClr val="bg1">
              <a:lumMod val="95000"/>
            </a:schemeClr>
          </a:solidFill>
        </p:spPr>
        <p:txBody>
          <a:bodyPr lIns="180000" tIns="180000"/>
          <a:lstStyle>
            <a:lvl1pPr marL="180000" marR="0" indent="-180000" algn="l" defTabSz="457200" rtl="0" eaLnBrk="1" fontAlgn="auto" latinLnBrk="0" hangingPunct="1">
              <a:lnSpc>
                <a:spcPct val="100000"/>
              </a:lnSpc>
              <a:spcBef>
                <a:spcPts val="0"/>
              </a:spcBef>
              <a:spcAft>
                <a:spcPts val="1500"/>
              </a:spcAft>
              <a:buClrTx/>
              <a:buSzTx/>
              <a:buFont typeface="Arial"/>
              <a:buChar char="•"/>
              <a:tabLst/>
              <a:defRPr sz="1200" i="1">
                <a:solidFill>
                  <a:schemeClr val="tx1"/>
                </a:solidFill>
              </a:defRPr>
            </a:lvl1pPr>
          </a:lstStyle>
          <a:p>
            <a:r>
              <a:rPr lang="sv-SE" dirty="0" smtClean="0"/>
              <a:t>Klicka på ikonen för att infoga bild.</a:t>
            </a:r>
          </a:p>
          <a:p>
            <a:endParaRPr lang="sv-SE" dirty="0" smtClean="0"/>
          </a:p>
        </p:txBody>
      </p:sp>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pPr/>
              <a:t>‹#›</a:t>
            </a:fld>
            <a:endParaRPr lang="sv-SE" dirty="0"/>
          </a:p>
        </p:txBody>
      </p:sp>
      <p:sp>
        <p:nvSpPr>
          <p:cNvPr id="3" name="Platshållare för sidfot 2"/>
          <p:cNvSpPr>
            <a:spLocks noGrp="1"/>
          </p:cNvSpPr>
          <p:nvPr>
            <p:ph type="ftr" sz="quarter" idx="15"/>
          </p:nvPr>
        </p:nvSpPr>
        <p:spPr/>
        <p:txBody>
          <a:bodyPr/>
          <a:lstStyle/>
          <a:p>
            <a:r>
              <a:rPr lang="en-GB" smtClean="0"/>
              <a:t>HÅLLBAR STAD – ÖPPEN FÖR VÄRLDEN </a:t>
            </a:r>
            <a:endParaRPr lang="en-GB" dirty="0"/>
          </a:p>
        </p:txBody>
      </p:sp>
    </p:spTree>
    <p:extLst>
      <p:ext uri="{BB962C8B-B14F-4D97-AF65-F5344CB8AC3E}">
        <p14:creationId xmlns:p14="http://schemas.microsoft.com/office/powerpoint/2010/main" xmlns="" val="2934426288"/>
      </p:ext>
    </p:extLst>
  </p:cSld>
  <p:clrMapOvr>
    <a:masterClrMapping/>
  </p:clrMapOvr>
  <p:transition spd="med">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ubrik, text +  bild - helsida">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79868" y="1367999"/>
            <a:ext cx="8763480" cy="4824000"/>
          </a:xfrm>
          <a:solidFill>
            <a:schemeClr val="bg1">
              <a:lumMod val="95000"/>
            </a:schemeClr>
          </a:solidFill>
        </p:spPr>
        <p:txBody>
          <a:bodyPr lIns="180000" tIns="180000"/>
          <a:lstStyle>
            <a:lvl1pPr marL="180000" marR="0" indent="-180000" algn="l" defTabSz="457200" rtl="0" eaLnBrk="1" fontAlgn="auto" latinLnBrk="0" hangingPunct="1">
              <a:lnSpc>
                <a:spcPct val="100000"/>
              </a:lnSpc>
              <a:spcBef>
                <a:spcPts val="0"/>
              </a:spcBef>
              <a:spcAft>
                <a:spcPts val="1500"/>
              </a:spcAft>
              <a:buClrTx/>
              <a:buSzTx/>
              <a:buFont typeface="Arial"/>
              <a:buChar char="•"/>
              <a:tabLst/>
              <a:defRPr sz="1200" i="1">
                <a:solidFill>
                  <a:schemeClr val="tx1"/>
                </a:solidFill>
              </a:defRPr>
            </a:lvl1pPr>
          </a:lstStyle>
          <a:p>
            <a:r>
              <a:rPr lang="sv-SE" dirty="0" smtClean="0"/>
              <a:t>Klicka på ikonen för att infoga bild.</a:t>
            </a:r>
          </a:p>
          <a:p>
            <a:endParaRPr lang="sv-SE" dirty="0" smtClean="0"/>
          </a:p>
        </p:txBody>
      </p:sp>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pPr/>
              <a:t>‹#›</a:t>
            </a:fld>
            <a:endParaRPr lang="sv-SE" dirty="0"/>
          </a:p>
        </p:txBody>
      </p:sp>
      <p:sp>
        <p:nvSpPr>
          <p:cNvPr id="3" name="Platshållare för sidfot 2"/>
          <p:cNvSpPr>
            <a:spLocks noGrp="1"/>
          </p:cNvSpPr>
          <p:nvPr>
            <p:ph type="ftr" sz="quarter" idx="15"/>
          </p:nvPr>
        </p:nvSpPr>
        <p:spPr/>
        <p:txBody>
          <a:bodyPr/>
          <a:lstStyle/>
          <a:p>
            <a:r>
              <a:rPr lang="en-GB" smtClean="0"/>
              <a:t>HÅLLBAR STAD – ÖPPEN FÖR VÄRLDEN </a:t>
            </a:r>
            <a:endParaRPr lang="en-GB" dirty="0"/>
          </a:p>
        </p:txBody>
      </p:sp>
      <p:sp>
        <p:nvSpPr>
          <p:cNvPr id="6" name="Platshållare för text 4"/>
          <p:cNvSpPr>
            <a:spLocks noGrp="1"/>
          </p:cNvSpPr>
          <p:nvPr>
            <p:ph type="body" sz="quarter" idx="16" hasCustomPrompt="1"/>
          </p:nvPr>
        </p:nvSpPr>
        <p:spPr>
          <a:xfrm>
            <a:off x="4859594" y="2507994"/>
            <a:ext cx="3583858" cy="2757487"/>
          </a:xfrm>
        </p:spPr>
        <p:txBody>
          <a:bodyPr/>
          <a:lstStyle>
            <a:lvl1pPr>
              <a:defRPr b="1"/>
            </a:lvl1pPr>
            <a:lvl2pPr>
              <a:defRPr b="1"/>
            </a:lvl2pPr>
            <a:lvl3pPr>
              <a:defRPr b="1"/>
            </a:lvl3pPr>
            <a:lvl4pPr>
              <a:defRPr b="1"/>
            </a:lvl4pPr>
            <a:lvl5pPr>
              <a:defRPr b="1"/>
            </a:lvl5p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xmlns="" val="2614402433"/>
      </p:ext>
    </p:extLst>
  </p:cSld>
  <p:clrMapOvr>
    <a:masterClrMapping/>
  </p:clrMapOvr>
  <p:transition spd="med">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ubrik + grafik - helsida">
    <p:spTree>
      <p:nvGrpSpPr>
        <p:cNvPr id="1" name=""/>
        <p:cNvGrpSpPr/>
        <p:nvPr/>
      </p:nvGrpSpPr>
      <p:grpSpPr>
        <a:xfrm>
          <a:off x="0" y="0"/>
          <a:ext cx="0" cy="0"/>
          <a:chOff x="0" y="0"/>
          <a:chExt cx="0" cy="0"/>
        </a:xfrm>
      </p:grpSpPr>
      <p:sp>
        <p:nvSpPr>
          <p:cNvPr id="3" name="Platshållare för sidfot 2"/>
          <p:cNvSpPr>
            <a:spLocks noGrp="1"/>
          </p:cNvSpPr>
          <p:nvPr>
            <p:ph type="ftr" sz="quarter" idx="14"/>
          </p:nvPr>
        </p:nvSpPr>
        <p:spPr>
          <a:xfrm>
            <a:off x="520571" y="6269050"/>
            <a:ext cx="2895600" cy="417575"/>
          </a:xfrm>
        </p:spPr>
        <p:txBody>
          <a:bodyPr/>
          <a:lstStyle/>
          <a:p>
            <a:r>
              <a:rPr lang="sv-SE" dirty="0" smtClean="0"/>
              <a:t>HÅLLBAR STAD – ÖPPEN FÖR VÄRLDEN </a:t>
            </a:r>
            <a:endParaRPr lang="en-GB" dirty="0"/>
          </a:p>
        </p:txBody>
      </p:sp>
      <p:sp>
        <p:nvSpPr>
          <p:cNvPr id="7" name="Platshållare för bildnummer 6"/>
          <p:cNvSpPr>
            <a:spLocks noGrp="1"/>
          </p:cNvSpPr>
          <p:nvPr>
            <p:ph type="sldNum" sz="quarter" idx="15"/>
          </p:nvPr>
        </p:nvSpPr>
        <p:spPr/>
        <p:txBody>
          <a:bodyPr/>
          <a:lstStyle/>
          <a:p>
            <a:fld id="{CCB980A4-8073-2E47-BD49-CDC58DACAC28}" type="slidenum">
              <a:rPr lang="sv-SE" smtClean="0"/>
              <a:pPr/>
              <a:t>‹#›</a:t>
            </a:fld>
            <a:endParaRPr lang="sv-SE" dirty="0"/>
          </a:p>
        </p:txBody>
      </p:sp>
      <p:sp>
        <p:nvSpPr>
          <p:cNvPr id="11" name="Platshållare för innehåll 10"/>
          <p:cNvSpPr>
            <a:spLocks noGrp="1"/>
          </p:cNvSpPr>
          <p:nvPr>
            <p:ph sz="quarter" idx="16" hasCustomPrompt="1"/>
          </p:nvPr>
        </p:nvSpPr>
        <p:spPr>
          <a:xfrm>
            <a:off x="179387" y="1368000"/>
            <a:ext cx="8763959" cy="4824000"/>
          </a:xfrm>
          <a:solidFill>
            <a:schemeClr val="bg1">
              <a:lumMod val="95000"/>
            </a:schemeClr>
          </a:solidFill>
        </p:spPr>
        <p:txBody>
          <a:bodyPr lIns="180000" tIns="180000"/>
          <a:lstStyle>
            <a:lvl1pPr marL="179388" indent="-179388">
              <a:defRPr sz="1200" i="1">
                <a:solidFill>
                  <a:schemeClr val="tx1"/>
                </a:solidFill>
              </a:defRPr>
            </a:lvl1pPr>
            <a:lvl2pPr marL="712788" indent="-266700">
              <a:defRPr sz="2000"/>
            </a:lvl2pPr>
            <a:lvl3pPr marL="712788" indent="-266700">
              <a:defRPr sz="1600"/>
            </a:lvl3pPr>
            <a:lvl4pPr marL="712788" indent="-266700">
              <a:defRPr sz="1600"/>
            </a:lvl4pPr>
            <a:lvl5pPr marL="712788" indent="-266700">
              <a:defRPr sz="1600"/>
            </a:lvl5pPr>
          </a:lstStyle>
          <a:p>
            <a:pPr lvl="0"/>
            <a:r>
              <a:rPr lang="sv-SE" dirty="0" smtClean="0"/>
              <a:t>Klicka på en av ikonerna för att infoga bild, diagram, film etc.</a:t>
            </a:r>
            <a:endParaRPr lang="sv-SE" dirty="0"/>
          </a:p>
        </p:txBody>
      </p:sp>
      <p:sp>
        <p:nvSpPr>
          <p:cNvPr id="4" name="Rubrik 3"/>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p14="http://schemas.microsoft.com/office/powerpoint/2010/main" xmlns="" val="164005436"/>
      </p:ext>
    </p:extLst>
  </p:cSld>
  <p:clrMapOvr>
    <a:masterClrMapping/>
  </p:clrMapOvr>
  <p:transition spd="med">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ild + text hög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dirty="0"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179866" y="1368000"/>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13" name="Platshållare för text 12"/>
          <p:cNvSpPr>
            <a:spLocks noGrp="1"/>
          </p:cNvSpPr>
          <p:nvPr>
            <p:ph type="body" sz="quarter" idx="13" hasCustomPrompt="1"/>
          </p:nvPr>
        </p:nvSpPr>
        <p:spPr>
          <a:xfrm>
            <a:off x="3581057" y="1440000"/>
            <a:ext cx="5040000" cy="4694989"/>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p14="http://schemas.microsoft.com/office/powerpoint/2010/main" xmlns="" val="665383926"/>
      </p:ext>
    </p:extLst>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  text">
    <p:spTree>
      <p:nvGrpSpPr>
        <p:cNvPr id="1" name=""/>
        <p:cNvGrpSpPr/>
        <p:nvPr/>
      </p:nvGrpSpPr>
      <p:grpSpPr>
        <a:xfrm>
          <a:off x="0" y="0"/>
          <a:ext cx="0" cy="0"/>
          <a:chOff x="0" y="0"/>
          <a:chExt cx="0" cy="0"/>
        </a:xfrm>
      </p:grpSpPr>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pPr/>
              <a:t>‹#›</a:t>
            </a:fld>
            <a:endParaRPr lang="sv-SE" dirty="0"/>
          </a:p>
        </p:txBody>
      </p:sp>
      <p:sp>
        <p:nvSpPr>
          <p:cNvPr id="3" name="Platshållare för sidfot 2"/>
          <p:cNvSpPr>
            <a:spLocks noGrp="1"/>
          </p:cNvSpPr>
          <p:nvPr>
            <p:ph type="ftr" sz="quarter" idx="15"/>
          </p:nvPr>
        </p:nvSpPr>
        <p:spPr/>
        <p:txBody>
          <a:bodyPr/>
          <a:lstStyle/>
          <a:p>
            <a:r>
              <a:rPr lang="en-GB" smtClean="0"/>
              <a:t>HÅLLBAR STAD – ÖPPEN FÖR VÄRLDEN </a:t>
            </a:r>
            <a:endParaRPr lang="en-GB" dirty="0"/>
          </a:p>
        </p:txBody>
      </p:sp>
      <p:sp>
        <p:nvSpPr>
          <p:cNvPr id="10" name="Platshållare för text 12"/>
          <p:cNvSpPr>
            <a:spLocks noGrp="1"/>
          </p:cNvSpPr>
          <p:nvPr>
            <p:ph type="body" sz="quarter" idx="13" hasCustomPrompt="1"/>
          </p:nvPr>
        </p:nvSpPr>
        <p:spPr>
          <a:xfrm>
            <a:off x="522000" y="1440000"/>
            <a:ext cx="8228598"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xmlns="" val="4007312406"/>
      </p:ext>
    </p:extLst>
  </p:cSld>
  <p:clrMapOvr>
    <a:masterClrMapping/>
  </p:clrMapOvr>
  <p:transition spd="med">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ild + text vänst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5888914" y="1368000"/>
            <a:ext cx="3060000" cy="4824000"/>
          </a:xfrm>
          <a:solidFill>
            <a:schemeClr val="bg1">
              <a:lumMod val="95000"/>
            </a:schemeClr>
          </a:solidFill>
          <a:ln>
            <a:noFill/>
          </a:ln>
        </p:spPr>
        <p:txBody>
          <a:bodyPr lIns="180000" tIns="180000"/>
          <a:lstStyle>
            <a:lvl1pPr>
              <a:defRPr sz="1200" i="1" baseline="0">
                <a:solidFill>
                  <a:schemeClr val="tx1"/>
                </a:solidFill>
              </a:defRPr>
            </a:lvl1pPr>
          </a:lstStyle>
          <a:p>
            <a:r>
              <a:rPr lang="sv-SE" dirty="0" smtClean="0"/>
              <a:t>Klicka på ikonen för att infoga bild.</a:t>
            </a:r>
          </a:p>
        </p:txBody>
      </p:sp>
      <p:sp>
        <p:nvSpPr>
          <p:cNvPr id="13" name="Platshållare för text 12"/>
          <p:cNvSpPr>
            <a:spLocks noGrp="1"/>
          </p:cNvSpPr>
          <p:nvPr>
            <p:ph type="body" sz="quarter" idx="13" hasCustomPrompt="1"/>
          </p:nvPr>
        </p:nvSpPr>
        <p:spPr>
          <a:xfrm>
            <a:off x="522000" y="1440000"/>
            <a:ext cx="5040000"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p14="http://schemas.microsoft.com/office/powerpoint/2010/main" xmlns="" val="3628318700"/>
      </p:ext>
    </p:extLst>
  </p:cSld>
  <p:clrMapOvr>
    <a:masterClrMapping/>
  </p:clrMapOvr>
  <p:transition spd="med">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ild + grafik hög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dirty="0"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179389" y="1368000"/>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11" name="Platshållare för innehåll 7"/>
          <p:cNvSpPr>
            <a:spLocks noGrp="1"/>
          </p:cNvSpPr>
          <p:nvPr>
            <p:ph sz="quarter" idx="13" hasCustomPrompt="1"/>
          </p:nvPr>
        </p:nvSpPr>
        <p:spPr>
          <a:xfrm>
            <a:off x="3582000" y="1368000"/>
            <a:ext cx="5364000" cy="4824000"/>
          </a:xfrm>
          <a:solidFill>
            <a:schemeClr val="bg1">
              <a:lumMod val="95000"/>
            </a:schemeClr>
          </a:solidFill>
        </p:spPr>
        <p:txBody>
          <a:bodyPr lIns="180000" tIns="180000"/>
          <a:lstStyle>
            <a:lvl1pPr>
              <a:defRPr sz="1200"/>
            </a:lvl1pPr>
          </a:lstStyle>
          <a:p>
            <a:pPr lvl="0"/>
            <a:r>
              <a:rPr lang="sv-SE" dirty="0" smtClean="0"/>
              <a:t>Klicka på en av ikonerna för att infoga bild, diagram, film etc.</a:t>
            </a:r>
          </a:p>
        </p:txBody>
      </p:sp>
    </p:spTree>
    <p:extLst>
      <p:ext uri="{BB962C8B-B14F-4D97-AF65-F5344CB8AC3E}">
        <p14:creationId xmlns:p14="http://schemas.microsoft.com/office/powerpoint/2010/main" xmlns="" val="377501513"/>
      </p:ext>
    </p:extLst>
  </p:cSld>
  <p:clrMapOvr>
    <a:masterClrMapping/>
  </p:clrMapOvr>
  <p:transition spd="med">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ild + grafik vänst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179389" y="1368000"/>
            <a:ext cx="5364000" cy="4824000"/>
          </a:xfrm>
          <a:solidFill>
            <a:schemeClr val="bg1">
              <a:lumMod val="95000"/>
            </a:schemeClr>
          </a:solidFill>
        </p:spPr>
        <p:txBody>
          <a:bodyPr lIns="180000" tIns="180000"/>
          <a:lstStyle>
            <a:lvl1pPr>
              <a:defRPr sz="1200" i="1" baseline="0">
                <a:solidFill>
                  <a:schemeClr val="tx1"/>
                </a:solidFill>
              </a:defRPr>
            </a:lvl1pPr>
          </a:lstStyle>
          <a:p>
            <a:pPr lvl="0"/>
            <a:r>
              <a:rPr lang="sv-SE" dirty="0" smtClean="0"/>
              <a:t>Klicka på en av ikonerna för att infoga bild, diagram, film etc.</a:t>
            </a:r>
            <a:endParaRPr lang="sv-SE" dirty="0"/>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5889600" y="1367999"/>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p14="http://schemas.microsoft.com/office/powerpoint/2010/main" xmlns="" val="2002246433"/>
      </p:ext>
    </p:extLst>
  </p:cSld>
  <p:clrMapOvr>
    <a:masterClrMapping/>
  </p:clrMapOvr>
  <p:transition spd="med">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 grafik vänst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179388" y="1368000"/>
            <a:ext cx="5364000" cy="4824000"/>
          </a:xfrm>
          <a:solidFill>
            <a:schemeClr val="bg1">
              <a:lumMod val="95000"/>
            </a:schemeClr>
          </a:solidFill>
        </p:spPr>
        <p:txBody>
          <a:bodyPr lIns="180000" tIns="180000"/>
          <a:lstStyle>
            <a:lvl1pPr>
              <a:defRPr sz="1200" i="1" baseline="0">
                <a:solidFill>
                  <a:schemeClr val="tx1"/>
                </a:solidFill>
              </a:defRPr>
            </a:lvl1pPr>
          </a:lstStyle>
          <a:p>
            <a:pPr lvl="0"/>
            <a:r>
              <a:rPr lang="sv-SE" dirty="0" smtClean="0"/>
              <a:t>Klicka på en av ikonerna för att infoga bild, diagram, film etc.</a:t>
            </a:r>
            <a:endParaRPr lang="sv-SE" dirty="0"/>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9" name="Platshållare för text 8"/>
          <p:cNvSpPr>
            <a:spLocks noGrp="1"/>
          </p:cNvSpPr>
          <p:nvPr>
            <p:ph type="body" sz="quarter" idx="14" hasCustomPrompt="1"/>
          </p:nvPr>
        </p:nvSpPr>
        <p:spPr>
          <a:xfrm>
            <a:off x="5889600" y="1440000"/>
            <a:ext cx="2732400"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lvl1pPr>
              <a:defRPr lang="sv-SE" sz="2800" b="1" i="0" u="none" strike="noStrike" baseline="0" smtClean="0"/>
            </a:lvl1pPr>
          </a:lstStyle>
          <a:p>
            <a:r>
              <a:rPr lang="sv-SE" sz="2800" b="1" i="0" u="none" strike="noStrike" baseline="0" dirty="0" smtClean="0">
                <a:solidFill>
                  <a:srgbClr val="2C2C2C"/>
                </a:solidFill>
                <a:latin typeface="Arial"/>
              </a:rPr>
              <a:t>Rubrik </a:t>
            </a:r>
            <a:r>
              <a:rPr lang="sv-SE" sz="2800" b="1" i="0" u="none" strike="noStrike" baseline="0" dirty="0" err="1" smtClean="0">
                <a:solidFill>
                  <a:srgbClr val="2C2C2C"/>
                </a:solidFill>
                <a:latin typeface="Arial"/>
              </a:rPr>
              <a:t>rubrik</a:t>
            </a:r>
            <a:r>
              <a:rPr lang="sv-SE" sz="2800" b="1" i="0" u="none" strike="noStrike" baseline="0" dirty="0" smtClean="0">
                <a:solidFill>
                  <a:srgbClr val="2C2C2C"/>
                </a:solidFill>
                <a:latin typeface="Arial"/>
              </a:rPr>
              <a:t> </a:t>
            </a:r>
            <a:r>
              <a:rPr lang="sv-SE" sz="2800" b="1" i="0" u="none" strike="noStrike" baseline="0" dirty="0" err="1" smtClean="0">
                <a:solidFill>
                  <a:srgbClr val="2C2C2C"/>
                </a:solidFill>
                <a:latin typeface="Arial"/>
              </a:rPr>
              <a:t>rubrik</a:t>
            </a:r>
            <a:endParaRPr lang="sv-SE" dirty="0"/>
          </a:p>
        </p:txBody>
      </p:sp>
    </p:spTree>
    <p:extLst>
      <p:ext uri="{BB962C8B-B14F-4D97-AF65-F5344CB8AC3E}">
        <p14:creationId xmlns:p14="http://schemas.microsoft.com/office/powerpoint/2010/main" xmlns="" val="3409972941"/>
      </p:ext>
    </p:extLst>
  </p:cSld>
  <p:clrMapOvr>
    <a:masterClrMapping/>
  </p:clrMapOvr>
  <p:transition spd="med">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 grafik hög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3582000" y="1368000"/>
            <a:ext cx="5364000" cy="4824000"/>
          </a:xfrm>
          <a:solidFill>
            <a:schemeClr val="bg1">
              <a:lumMod val="95000"/>
            </a:schemeClr>
          </a:solidFill>
        </p:spPr>
        <p:txBody>
          <a:bodyPr lIns="180000" tIns="180000"/>
          <a:lstStyle>
            <a:lvl1pPr>
              <a:defRPr sz="1200" i="1">
                <a:solidFill>
                  <a:schemeClr val="tx1"/>
                </a:solidFill>
              </a:defRPr>
            </a:lvl1pPr>
          </a:lstStyle>
          <a:p>
            <a:pPr lvl="0"/>
            <a:r>
              <a:rPr lang="sv-SE" dirty="0" smtClean="0"/>
              <a:t>Klicka på en av ikonerna för att infoga bild, diagram, film etc.</a:t>
            </a:r>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9" name="Platshållare för text 8"/>
          <p:cNvSpPr>
            <a:spLocks noGrp="1"/>
          </p:cNvSpPr>
          <p:nvPr>
            <p:ph type="body" sz="quarter" idx="14" hasCustomPrompt="1"/>
          </p:nvPr>
        </p:nvSpPr>
        <p:spPr>
          <a:xfrm>
            <a:off x="522000" y="1440000"/>
            <a:ext cx="2732143"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p14="http://schemas.microsoft.com/office/powerpoint/2010/main" xmlns="" val="1264982529"/>
      </p:ext>
    </p:extLst>
  </p:cSld>
  <p:clrMapOvr>
    <a:masterClrMapping/>
  </p:clrMapOvr>
  <p:transition spd="med">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Rubrik och bild - hel sida">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Klicka här för att ändra format</a:t>
            </a:r>
            <a:endParaRPr lang="sv-SE" dirty="0"/>
          </a:p>
        </p:txBody>
      </p:sp>
      <p:sp>
        <p:nvSpPr>
          <p:cNvPr id="8" name="Platshållare för bild 7"/>
          <p:cNvSpPr>
            <a:spLocks noGrp="1"/>
          </p:cNvSpPr>
          <p:nvPr>
            <p:ph type="pic" sz="quarter" idx="13"/>
          </p:nvPr>
        </p:nvSpPr>
        <p:spPr>
          <a:xfrm>
            <a:off x="176400" y="1368000"/>
            <a:ext cx="8784000" cy="4788000"/>
          </a:xfrm>
        </p:spPr>
        <p:txBody>
          <a:bodyPr/>
          <a:lstStyle/>
          <a:p>
            <a:endParaRPr lang="sv-SE"/>
          </a:p>
        </p:txBody>
      </p:sp>
      <p:sp>
        <p:nvSpPr>
          <p:cNvPr id="3" name="Platshållare för sidfot 2"/>
          <p:cNvSpPr>
            <a:spLocks noGrp="1"/>
          </p:cNvSpPr>
          <p:nvPr>
            <p:ph type="ftr" sz="quarter" idx="14"/>
          </p:nvPr>
        </p:nvSpPr>
        <p:spPr/>
        <p:txBody>
          <a:bodyPr/>
          <a:lstStyle/>
          <a:p>
            <a:r>
              <a:rPr lang="en-GB" smtClean="0"/>
              <a:t>så styrs Göteborg</a:t>
            </a:r>
            <a:endParaRPr lang="en-GB" dirty="0"/>
          </a:p>
        </p:txBody>
      </p:sp>
      <p:sp>
        <p:nvSpPr>
          <p:cNvPr id="7" name="Platshållare för bildnummer 6"/>
          <p:cNvSpPr>
            <a:spLocks noGrp="1"/>
          </p:cNvSpPr>
          <p:nvPr>
            <p:ph type="sldNum" sz="quarter" idx="15"/>
          </p:nvPr>
        </p:nvSpPr>
        <p:spPr/>
        <p:txBody>
          <a:bodyPr/>
          <a:lstStyle/>
          <a:p>
            <a:fld id="{CCB980A4-8073-2E47-BD49-CDC58DACAC28}" type="slidenum">
              <a:rPr lang="sv-SE" smtClean="0"/>
              <a:pPr/>
              <a:t>‹#›</a:t>
            </a:fld>
            <a:endParaRPr lang="sv-SE" dirty="0"/>
          </a:p>
        </p:txBody>
      </p:sp>
    </p:spTree>
    <p:extLst>
      <p:ext uri="{BB962C8B-B14F-4D97-AF65-F5344CB8AC3E}">
        <p14:creationId xmlns="" xmlns:p14="http://schemas.microsoft.com/office/powerpoint/2010/main" val="1206017017"/>
      </p:ext>
    </p:extLst>
  </p:cSld>
  <p:clrMapOvr>
    <a:masterClrMapping/>
  </p:clrMapOvr>
  <p:transition spd="med">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6"/>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a:xfrm>
            <a:off x="6573716" y="6248400"/>
            <a:ext cx="2236177" cy="457200"/>
          </a:xfrm>
          <a:prstGeom prst="rect">
            <a:avLst/>
          </a:prstGeom>
        </p:spPr>
        <p:txBody>
          <a:bodyPr/>
          <a:lstStyle>
            <a:lvl1pPr>
              <a:defRPr/>
            </a:lvl1pPr>
          </a:lstStyle>
          <a:p>
            <a:fld id="{2565C029-A792-4927-A631-5C0936CD1543}" type="datetime4">
              <a:rPr lang="sv-SE"/>
              <a:pPr/>
              <a:t>27 april 2015</a:t>
            </a:fld>
            <a:endParaRPr lang="sv-SE"/>
          </a:p>
        </p:txBody>
      </p:sp>
      <p:sp>
        <p:nvSpPr>
          <p:cNvPr id="5" name="Rectangle 15"/>
          <p:cNvSpPr>
            <a:spLocks noGrp="1"/>
          </p:cNvSpPr>
          <p:nvPr>
            <p:ph type="sldNum" sz="quarter" idx="4"/>
          </p:nvPr>
        </p:nvSpPr>
        <p:spPr>
          <a:xfrm>
            <a:off x="4493561" y="6381328"/>
            <a:ext cx="942535" cy="304800"/>
          </a:xfrm>
          <a:prstGeom prst="rect">
            <a:avLst/>
          </a:prstGeom>
        </p:spPr>
        <p:txBody>
          <a:bodyPr anchor="ctr"/>
          <a:lstStyle>
            <a:extLst/>
          </a:lstStyle>
          <a:p>
            <a:pPr algn="r"/>
            <a:fld id="{256D3EEF-DE4E-429D-8EC4-DDC531AFF587}" type="slidenum">
              <a:rPr kumimoji="0" lang="sv-SE" sz="1000"/>
              <a:pPr algn="r"/>
              <a:t>‹#›</a:t>
            </a:fld>
            <a:endParaRPr kumimoji="0" lang="sv-SE"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Kapitelsida">
    <p:spTree>
      <p:nvGrpSpPr>
        <p:cNvPr id="1" name=""/>
        <p:cNvGrpSpPr/>
        <p:nvPr/>
      </p:nvGrpSpPr>
      <p:grpSpPr>
        <a:xfrm>
          <a:off x="0" y="0"/>
          <a:ext cx="0" cy="0"/>
          <a:chOff x="0" y="0"/>
          <a:chExt cx="0" cy="0"/>
        </a:xfrm>
      </p:grpSpPr>
      <p:pic>
        <p:nvPicPr>
          <p:cNvPr id="11" name="Bildobjekt 10" descr="GBGstad-PPT-BKGR.jpg"/>
          <p:cNvPicPr>
            <a:picLocks noChangeAspect="1"/>
          </p:cNvPicPr>
          <p:nvPr userDrawn="1"/>
        </p:nvPicPr>
        <p:blipFill>
          <a:blip r:embed="rId2" cstate="screen"/>
          <a:stretch>
            <a:fillRect/>
          </a:stretch>
        </p:blipFill>
        <p:spPr>
          <a:xfrm flipH="1">
            <a:off x="0" y="0"/>
            <a:ext cx="9143997" cy="6857998"/>
          </a:xfrm>
          <a:prstGeom prst="rect">
            <a:avLst/>
          </a:prstGeom>
        </p:spPr>
      </p:pic>
      <p:pic>
        <p:nvPicPr>
          <p:cNvPr id="14" name="Bildobjekt 13" descr="gbg_st_cmyk_neg-01.png"/>
          <p:cNvPicPr>
            <a:picLocks noChangeAspect="1"/>
          </p:cNvPicPr>
          <p:nvPr userDrawn="1"/>
        </p:nvPicPr>
        <p:blipFill>
          <a:blip r:embed="rId3" cstate="screen">
            <a:extLst>
              <a:ext uri="{28A0092B-C50C-407E-A947-70E740481C1C}">
                <a14:useLocalDpi xmlns:a14="http://schemas.microsoft.com/office/drawing/2010/main" xmlns=""/>
              </a:ext>
            </a:extLst>
          </a:blip>
          <a:stretch>
            <a:fillRect/>
          </a:stretch>
        </p:blipFill>
        <p:spPr>
          <a:xfrm>
            <a:off x="828000" y="2588779"/>
            <a:ext cx="898553" cy="1424063"/>
          </a:xfrm>
          <a:prstGeom prst="rect">
            <a:avLst/>
          </a:prstGeom>
        </p:spPr>
      </p:pic>
      <p:cxnSp>
        <p:nvCxnSpPr>
          <p:cNvPr id="8" name="Rak 7"/>
          <p:cNvCxnSpPr/>
          <p:nvPr userDrawn="1"/>
        </p:nvCxnSpPr>
        <p:spPr>
          <a:xfrm>
            <a:off x="2369561" y="2295525"/>
            <a:ext cx="0" cy="2266950"/>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 name="Rubrik 4"/>
          <p:cNvSpPr>
            <a:spLocks noGrp="1"/>
          </p:cNvSpPr>
          <p:nvPr>
            <p:ph type="title" hasCustomPrompt="1"/>
          </p:nvPr>
        </p:nvSpPr>
        <p:spPr>
          <a:xfrm>
            <a:off x="2980338" y="2405247"/>
            <a:ext cx="5486252" cy="985563"/>
          </a:xfrm>
        </p:spPr>
        <p:txBody>
          <a:bodyPr wrap="square" anchor="b">
            <a:noAutofit/>
          </a:bodyPr>
          <a:lstStyle>
            <a:lvl1pPr>
              <a:lnSpc>
                <a:spcPct val="100000"/>
              </a:lnSpc>
              <a:defRPr sz="5000">
                <a:solidFill>
                  <a:schemeClr val="bg1"/>
                </a:solidFill>
              </a:defRPr>
            </a:lvl1pPr>
          </a:lstStyle>
          <a:p>
            <a:r>
              <a:rPr lang="sv-SE" dirty="0" smtClean="0"/>
              <a:t>Rubrik</a:t>
            </a:r>
            <a:endParaRPr lang="sv-SE" dirty="0"/>
          </a:p>
        </p:txBody>
      </p:sp>
      <p:sp>
        <p:nvSpPr>
          <p:cNvPr id="7" name="Platshållare för text 11"/>
          <p:cNvSpPr>
            <a:spLocks noGrp="1"/>
          </p:cNvSpPr>
          <p:nvPr>
            <p:ph type="body" sz="quarter" idx="14" hasCustomPrompt="1"/>
          </p:nvPr>
        </p:nvSpPr>
        <p:spPr>
          <a:xfrm>
            <a:off x="2999516" y="3563637"/>
            <a:ext cx="5475620" cy="307777"/>
          </a:xfrm>
        </p:spPr>
        <p:txBody>
          <a:bodyPr wrap="square">
            <a:spAutoFit/>
          </a:bodyPr>
          <a:lstStyle>
            <a:lvl1pPr marL="0" indent="0">
              <a:spcAft>
                <a:spcPts val="0"/>
              </a:spcAft>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Eventuell underrubrik</a:t>
            </a:r>
          </a:p>
        </p:txBody>
      </p:sp>
    </p:spTree>
    <p:extLst>
      <p:ext uri="{BB962C8B-B14F-4D97-AF65-F5344CB8AC3E}">
        <p14:creationId xmlns:p14="http://schemas.microsoft.com/office/powerpoint/2010/main" xmlns="" val="3818646675"/>
      </p:ext>
    </p:extLst>
  </p:cSld>
  <p:clrMapOvr>
    <a:masterClrMapping/>
  </p:clrMapOvr>
  <p:transition spd="med">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Rubrik +  text">
    <p:spTree>
      <p:nvGrpSpPr>
        <p:cNvPr id="1" name=""/>
        <p:cNvGrpSpPr/>
        <p:nvPr/>
      </p:nvGrpSpPr>
      <p:grpSpPr>
        <a:xfrm>
          <a:off x="0" y="0"/>
          <a:ext cx="0" cy="0"/>
          <a:chOff x="0" y="0"/>
          <a:chExt cx="0" cy="0"/>
        </a:xfrm>
      </p:grpSpPr>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pPr/>
              <a:t>‹#›</a:t>
            </a:fld>
            <a:endParaRPr lang="sv-SE" dirty="0"/>
          </a:p>
        </p:txBody>
      </p:sp>
      <p:sp>
        <p:nvSpPr>
          <p:cNvPr id="3" name="Platshållare för sidfot 2"/>
          <p:cNvSpPr>
            <a:spLocks noGrp="1"/>
          </p:cNvSpPr>
          <p:nvPr>
            <p:ph type="ftr" sz="quarter" idx="15"/>
          </p:nvPr>
        </p:nvSpPr>
        <p:spPr/>
        <p:txBody>
          <a:bodyPr/>
          <a:lstStyle/>
          <a:p>
            <a:r>
              <a:rPr lang="en-GB" smtClean="0"/>
              <a:t>HÅLLBAR STAD – ÖPPEN FÖR VÄRLDEN </a:t>
            </a:r>
            <a:endParaRPr lang="en-GB" dirty="0"/>
          </a:p>
        </p:txBody>
      </p:sp>
      <p:sp>
        <p:nvSpPr>
          <p:cNvPr id="10" name="Platshållare för text 12"/>
          <p:cNvSpPr>
            <a:spLocks noGrp="1"/>
          </p:cNvSpPr>
          <p:nvPr>
            <p:ph type="body" sz="quarter" idx="13" hasCustomPrompt="1"/>
          </p:nvPr>
        </p:nvSpPr>
        <p:spPr>
          <a:xfrm>
            <a:off x="522000" y="1440000"/>
            <a:ext cx="8228598"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xmlns="" val="3441254688"/>
      </p:ext>
    </p:extLst>
  </p:cSld>
  <p:clrMapOvr>
    <a:masterClrMapping/>
  </p:clrMapOvr>
  <p:transition spd="med">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Rubrik +  bild - helsida">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79868" y="1367999"/>
            <a:ext cx="8763480" cy="4824000"/>
          </a:xfrm>
          <a:solidFill>
            <a:schemeClr val="bg1">
              <a:lumMod val="95000"/>
            </a:schemeClr>
          </a:solidFill>
        </p:spPr>
        <p:txBody>
          <a:bodyPr lIns="180000" tIns="180000"/>
          <a:lstStyle>
            <a:lvl1pPr marL="180000" marR="0" indent="-180000" algn="l" defTabSz="457200" rtl="0" eaLnBrk="1" fontAlgn="auto" latinLnBrk="0" hangingPunct="1">
              <a:lnSpc>
                <a:spcPct val="100000"/>
              </a:lnSpc>
              <a:spcBef>
                <a:spcPts val="0"/>
              </a:spcBef>
              <a:spcAft>
                <a:spcPts val="1500"/>
              </a:spcAft>
              <a:buClrTx/>
              <a:buSzTx/>
              <a:buFont typeface="Arial"/>
              <a:buChar char="•"/>
              <a:tabLst/>
              <a:defRPr sz="1200" i="1">
                <a:solidFill>
                  <a:schemeClr val="tx1"/>
                </a:solidFill>
              </a:defRPr>
            </a:lvl1pPr>
          </a:lstStyle>
          <a:p>
            <a:r>
              <a:rPr lang="sv-SE" dirty="0" smtClean="0"/>
              <a:t>Klicka på ikonen för att infoga bild.</a:t>
            </a:r>
          </a:p>
          <a:p>
            <a:endParaRPr lang="sv-SE" dirty="0" smtClean="0"/>
          </a:p>
        </p:txBody>
      </p:sp>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pPr/>
              <a:t>‹#›</a:t>
            </a:fld>
            <a:endParaRPr lang="sv-SE" dirty="0"/>
          </a:p>
        </p:txBody>
      </p:sp>
      <p:sp>
        <p:nvSpPr>
          <p:cNvPr id="3" name="Platshållare för sidfot 2"/>
          <p:cNvSpPr>
            <a:spLocks noGrp="1"/>
          </p:cNvSpPr>
          <p:nvPr>
            <p:ph type="ftr" sz="quarter" idx="15"/>
          </p:nvPr>
        </p:nvSpPr>
        <p:spPr/>
        <p:txBody>
          <a:bodyPr/>
          <a:lstStyle/>
          <a:p>
            <a:r>
              <a:rPr lang="en-GB" smtClean="0"/>
              <a:t>HÅLLBAR STAD – ÖPPEN FÖR VÄRLDEN </a:t>
            </a:r>
            <a:endParaRPr lang="en-GB" dirty="0"/>
          </a:p>
        </p:txBody>
      </p:sp>
    </p:spTree>
    <p:extLst>
      <p:ext uri="{BB962C8B-B14F-4D97-AF65-F5344CB8AC3E}">
        <p14:creationId xmlns:p14="http://schemas.microsoft.com/office/powerpoint/2010/main" xmlns="" val="2377047688"/>
      </p:ext>
    </p:extLst>
  </p:cSld>
  <p:clrMapOvr>
    <a:masterClrMapping/>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  bild - helsida">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79868" y="1367999"/>
            <a:ext cx="8763480" cy="4824000"/>
          </a:xfrm>
          <a:solidFill>
            <a:schemeClr val="bg1">
              <a:lumMod val="95000"/>
            </a:schemeClr>
          </a:solidFill>
        </p:spPr>
        <p:txBody>
          <a:bodyPr lIns="180000" tIns="180000"/>
          <a:lstStyle>
            <a:lvl1pPr marL="180000" marR="0" indent="-180000" algn="l" defTabSz="457200" rtl="0" eaLnBrk="1" fontAlgn="auto" latinLnBrk="0" hangingPunct="1">
              <a:lnSpc>
                <a:spcPct val="100000"/>
              </a:lnSpc>
              <a:spcBef>
                <a:spcPts val="0"/>
              </a:spcBef>
              <a:spcAft>
                <a:spcPts val="1500"/>
              </a:spcAft>
              <a:buClrTx/>
              <a:buSzTx/>
              <a:buFont typeface="Arial"/>
              <a:buChar char="•"/>
              <a:tabLst/>
              <a:defRPr sz="1200" i="1">
                <a:solidFill>
                  <a:schemeClr val="tx1"/>
                </a:solidFill>
              </a:defRPr>
            </a:lvl1pPr>
          </a:lstStyle>
          <a:p>
            <a:r>
              <a:rPr lang="sv-SE" dirty="0" smtClean="0"/>
              <a:t>Klicka på ikonen för att infoga bild.</a:t>
            </a:r>
          </a:p>
          <a:p>
            <a:endParaRPr lang="sv-SE" dirty="0" smtClean="0"/>
          </a:p>
        </p:txBody>
      </p:sp>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pPr/>
              <a:t>‹#›</a:t>
            </a:fld>
            <a:endParaRPr lang="sv-SE" dirty="0"/>
          </a:p>
        </p:txBody>
      </p:sp>
      <p:sp>
        <p:nvSpPr>
          <p:cNvPr id="3" name="Platshållare för sidfot 2"/>
          <p:cNvSpPr>
            <a:spLocks noGrp="1"/>
          </p:cNvSpPr>
          <p:nvPr>
            <p:ph type="ftr" sz="quarter" idx="15"/>
          </p:nvPr>
        </p:nvSpPr>
        <p:spPr/>
        <p:txBody>
          <a:bodyPr/>
          <a:lstStyle/>
          <a:p>
            <a:r>
              <a:rPr lang="en-GB" smtClean="0"/>
              <a:t>HÅLLBAR STAD – ÖPPEN FÖR VÄRLDEN </a:t>
            </a:r>
            <a:endParaRPr lang="en-GB" dirty="0"/>
          </a:p>
        </p:txBody>
      </p:sp>
    </p:spTree>
    <p:extLst>
      <p:ext uri="{BB962C8B-B14F-4D97-AF65-F5344CB8AC3E}">
        <p14:creationId xmlns:p14="http://schemas.microsoft.com/office/powerpoint/2010/main" xmlns="" val="1206017017"/>
      </p:ext>
    </p:extLst>
  </p:cSld>
  <p:clrMapOvr>
    <a:masterClrMapping/>
  </p:clrMapOvr>
  <p:transition spd="med">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Rubrik, text +  bild - helsida">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79868" y="1367999"/>
            <a:ext cx="8763480" cy="4824000"/>
          </a:xfrm>
          <a:solidFill>
            <a:schemeClr val="bg1">
              <a:lumMod val="95000"/>
            </a:schemeClr>
          </a:solidFill>
        </p:spPr>
        <p:txBody>
          <a:bodyPr lIns="180000" tIns="180000"/>
          <a:lstStyle>
            <a:lvl1pPr marL="180000" marR="0" indent="-180000" algn="l" defTabSz="457200" rtl="0" eaLnBrk="1" fontAlgn="auto" latinLnBrk="0" hangingPunct="1">
              <a:lnSpc>
                <a:spcPct val="100000"/>
              </a:lnSpc>
              <a:spcBef>
                <a:spcPts val="0"/>
              </a:spcBef>
              <a:spcAft>
                <a:spcPts val="1500"/>
              </a:spcAft>
              <a:buClrTx/>
              <a:buSzTx/>
              <a:buFont typeface="Arial"/>
              <a:buChar char="•"/>
              <a:tabLst/>
              <a:defRPr sz="1200" i="1">
                <a:solidFill>
                  <a:schemeClr val="tx1"/>
                </a:solidFill>
              </a:defRPr>
            </a:lvl1pPr>
          </a:lstStyle>
          <a:p>
            <a:r>
              <a:rPr lang="sv-SE" dirty="0" smtClean="0"/>
              <a:t>Klicka på ikonen för att infoga bild.</a:t>
            </a:r>
          </a:p>
          <a:p>
            <a:endParaRPr lang="sv-SE" dirty="0" smtClean="0"/>
          </a:p>
        </p:txBody>
      </p:sp>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pPr/>
              <a:t>‹#›</a:t>
            </a:fld>
            <a:endParaRPr lang="sv-SE" dirty="0"/>
          </a:p>
        </p:txBody>
      </p:sp>
      <p:sp>
        <p:nvSpPr>
          <p:cNvPr id="3" name="Platshållare för sidfot 2"/>
          <p:cNvSpPr>
            <a:spLocks noGrp="1"/>
          </p:cNvSpPr>
          <p:nvPr>
            <p:ph type="ftr" sz="quarter" idx="15"/>
          </p:nvPr>
        </p:nvSpPr>
        <p:spPr/>
        <p:txBody>
          <a:bodyPr/>
          <a:lstStyle/>
          <a:p>
            <a:r>
              <a:rPr lang="en-GB" smtClean="0"/>
              <a:t>HÅLLBAR STAD – ÖPPEN FÖR VÄRLDEN </a:t>
            </a:r>
            <a:endParaRPr lang="en-GB" dirty="0"/>
          </a:p>
        </p:txBody>
      </p:sp>
      <p:sp>
        <p:nvSpPr>
          <p:cNvPr id="6" name="Platshållare för text 4"/>
          <p:cNvSpPr>
            <a:spLocks noGrp="1"/>
          </p:cNvSpPr>
          <p:nvPr>
            <p:ph type="body" sz="quarter" idx="16" hasCustomPrompt="1"/>
          </p:nvPr>
        </p:nvSpPr>
        <p:spPr>
          <a:xfrm>
            <a:off x="4859594" y="2507994"/>
            <a:ext cx="3583858" cy="2757487"/>
          </a:xfrm>
        </p:spPr>
        <p:txBody>
          <a:bodyPr/>
          <a:lstStyle>
            <a:lvl1pPr>
              <a:defRPr b="1"/>
            </a:lvl1pPr>
            <a:lvl2pPr>
              <a:defRPr b="1"/>
            </a:lvl2pPr>
            <a:lvl3pPr>
              <a:defRPr b="1"/>
            </a:lvl3pPr>
            <a:lvl4pPr>
              <a:defRPr b="1"/>
            </a:lvl4pPr>
            <a:lvl5pPr>
              <a:defRPr b="1"/>
            </a:lvl5p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xmlns="" val="1731487495"/>
      </p:ext>
    </p:extLst>
  </p:cSld>
  <p:clrMapOvr>
    <a:masterClrMapping/>
  </p:clrMapOvr>
  <p:transition spd="med">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Rubrik + grafik - helsida">
    <p:spTree>
      <p:nvGrpSpPr>
        <p:cNvPr id="1" name=""/>
        <p:cNvGrpSpPr/>
        <p:nvPr/>
      </p:nvGrpSpPr>
      <p:grpSpPr>
        <a:xfrm>
          <a:off x="0" y="0"/>
          <a:ext cx="0" cy="0"/>
          <a:chOff x="0" y="0"/>
          <a:chExt cx="0" cy="0"/>
        </a:xfrm>
      </p:grpSpPr>
      <p:sp>
        <p:nvSpPr>
          <p:cNvPr id="3" name="Platshållare för sidfot 2"/>
          <p:cNvSpPr>
            <a:spLocks noGrp="1"/>
          </p:cNvSpPr>
          <p:nvPr>
            <p:ph type="ftr" sz="quarter" idx="14"/>
          </p:nvPr>
        </p:nvSpPr>
        <p:spPr>
          <a:xfrm>
            <a:off x="520571" y="6269050"/>
            <a:ext cx="2895600" cy="417575"/>
          </a:xfrm>
        </p:spPr>
        <p:txBody>
          <a:bodyPr/>
          <a:lstStyle/>
          <a:p>
            <a:r>
              <a:rPr lang="sv-SE" dirty="0" smtClean="0"/>
              <a:t>HÅLLBAR STAD – ÖPPEN FÖR VÄRLDEN </a:t>
            </a:r>
            <a:endParaRPr lang="en-GB" dirty="0"/>
          </a:p>
        </p:txBody>
      </p:sp>
      <p:sp>
        <p:nvSpPr>
          <p:cNvPr id="7" name="Platshållare för bildnummer 6"/>
          <p:cNvSpPr>
            <a:spLocks noGrp="1"/>
          </p:cNvSpPr>
          <p:nvPr>
            <p:ph type="sldNum" sz="quarter" idx="15"/>
          </p:nvPr>
        </p:nvSpPr>
        <p:spPr/>
        <p:txBody>
          <a:bodyPr/>
          <a:lstStyle/>
          <a:p>
            <a:fld id="{CCB980A4-8073-2E47-BD49-CDC58DACAC28}" type="slidenum">
              <a:rPr lang="sv-SE" smtClean="0"/>
              <a:pPr/>
              <a:t>‹#›</a:t>
            </a:fld>
            <a:endParaRPr lang="sv-SE" dirty="0"/>
          </a:p>
        </p:txBody>
      </p:sp>
      <p:sp>
        <p:nvSpPr>
          <p:cNvPr id="11" name="Platshållare för innehåll 10"/>
          <p:cNvSpPr>
            <a:spLocks noGrp="1"/>
          </p:cNvSpPr>
          <p:nvPr>
            <p:ph sz="quarter" idx="16" hasCustomPrompt="1"/>
          </p:nvPr>
        </p:nvSpPr>
        <p:spPr>
          <a:xfrm>
            <a:off x="179387" y="1368000"/>
            <a:ext cx="8763959" cy="4824000"/>
          </a:xfrm>
          <a:solidFill>
            <a:schemeClr val="bg1">
              <a:lumMod val="95000"/>
            </a:schemeClr>
          </a:solidFill>
        </p:spPr>
        <p:txBody>
          <a:bodyPr lIns="180000" tIns="180000"/>
          <a:lstStyle>
            <a:lvl1pPr marL="179388" indent="-179388">
              <a:defRPr sz="1200" i="1">
                <a:solidFill>
                  <a:schemeClr val="tx1"/>
                </a:solidFill>
              </a:defRPr>
            </a:lvl1pPr>
            <a:lvl2pPr marL="712788" indent="-266700">
              <a:defRPr sz="2000"/>
            </a:lvl2pPr>
            <a:lvl3pPr marL="712788" indent="-266700">
              <a:defRPr sz="1600"/>
            </a:lvl3pPr>
            <a:lvl4pPr marL="712788" indent="-266700">
              <a:defRPr sz="1600"/>
            </a:lvl4pPr>
            <a:lvl5pPr marL="712788" indent="-266700">
              <a:defRPr sz="1600"/>
            </a:lvl5pPr>
          </a:lstStyle>
          <a:p>
            <a:pPr lvl="0"/>
            <a:r>
              <a:rPr lang="sv-SE" dirty="0" smtClean="0"/>
              <a:t>Klicka på en av ikonerna för att infoga bild, diagram, film etc.</a:t>
            </a:r>
            <a:endParaRPr lang="sv-SE" dirty="0"/>
          </a:p>
        </p:txBody>
      </p:sp>
      <p:sp>
        <p:nvSpPr>
          <p:cNvPr id="4" name="Rubrik 3"/>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p14="http://schemas.microsoft.com/office/powerpoint/2010/main" xmlns="" val="3398970414"/>
      </p:ext>
    </p:extLst>
  </p:cSld>
  <p:clrMapOvr>
    <a:masterClrMapping/>
  </p:clrMapOvr>
  <p:transition spd="med">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ild + text hög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dirty="0"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179866" y="1368000"/>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13" name="Platshållare för text 12"/>
          <p:cNvSpPr>
            <a:spLocks noGrp="1"/>
          </p:cNvSpPr>
          <p:nvPr>
            <p:ph type="body" sz="quarter" idx="13" hasCustomPrompt="1"/>
          </p:nvPr>
        </p:nvSpPr>
        <p:spPr>
          <a:xfrm>
            <a:off x="3581057" y="1440000"/>
            <a:ext cx="5040000" cy="4694989"/>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p14="http://schemas.microsoft.com/office/powerpoint/2010/main" xmlns="" val="84982284"/>
      </p:ext>
    </p:extLst>
  </p:cSld>
  <p:clrMapOvr>
    <a:masterClrMapping/>
  </p:clrMapOvr>
  <p:transition spd="med">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ild + text vänst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5888914" y="1368000"/>
            <a:ext cx="3060000" cy="4824000"/>
          </a:xfrm>
          <a:solidFill>
            <a:schemeClr val="bg1">
              <a:lumMod val="95000"/>
            </a:schemeClr>
          </a:solidFill>
          <a:ln>
            <a:noFill/>
          </a:ln>
        </p:spPr>
        <p:txBody>
          <a:bodyPr lIns="180000" tIns="180000"/>
          <a:lstStyle>
            <a:lvl1pPr>
              <a:defRPr sz="1200" i="1" baseline="0">
                <a:solidFill>
                  <a:schemeClr val="tx1"/>
                </a:solidFill>
              </a:defRPr>
            </a:lvl1pPr>
          </a:lstStyle>
          <a:p>
            <a:r>
              <a:rPr lang="sv-SE" dirty="0" smtClean="0"/>
              <a:t>Klicka på ikonen för att infoga bild.</a:t>
            </a:r>
          </a:p>
        </p:txBody>
      </p:sp>
      <p:sp>
        <p:nvSpPr>
          <p:cNvPr id="13" name="Platshållare för text 12"/>
          <p:cNvSpPr>
            <a:spLocks noGrp="1"/>
          </p:cNvSpPr>
          <p:nvPr>
            <p:ph type="body" sz="quarter" idx="13" hasCustomPrompt="1"/>
          </p:nvPr>
        </p:nvSpPr>
        <p:spPr>
          <a:xfrm>
            <a:off x="522000" y="1440000"/>
            <a:ext cx="5040000"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p14="http://schemas.microsoft.com/office/powerpoint/2010/main" xmlns="" val="4179532367"/>
      </p:ext>
    </p:extLst>
  </p:cSld>
  <p:clrMapOvr>
    <a:masterClrMapping/>
  </p:clrMapOvr>
  <p:transition spd="med">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ild + grafik hög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dirty="0"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179389" y="1368000"/>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11" name="Platshållare för innehåll 7"/>
          <p:cNvSpPr>
            <a:spLocks noGrp="1"/>
          </p:cNvSpPr>
          <p:nvPr>
            <p:ph sz="quarter" idx="13" hasCustomPrompt="1"/>
          </p:nvPr>
        </p:nvSpPr>
        <p:spPr>
          <a:xfrm>
            <a:off x="3582000" y="1368000"/>
            <a:ext cx="5364000" cy="4824000"/>
          </a:xfrm>
          <a:solidFill>
            <a:schemeClr val="bg1">
              <a:lumMod val="95000"/>
            </a:schemeClr>
          </a:solidFill>
        </p:spPr>
        <p:txBody>
          <a:bodyPr lIns="180000" tIns="180000"/>
          <a:lstStyle>
            <a:lvl1pPr>
              <a:defRPr sz="1200"/>
            </a:lvl1pPr>
          </a:lstStyle>
          <a:p>
            <a:pPr lvl="0"/>
            <a:r>
              <a:rPr lang="sv-SE" dirty="0" smtClean="0"/>
              <a:t>Klicka på en av ikonerna för att infoga bild, diagram, film etc.</a:t>
            </a:r>
          </a:p>
        </p:txBody>
      </p:sp>
    </p:spTree>
    <p:extLst>
      <p:ext uri="{BB962C8B-B14F-4D97-AF65-F5344CB8AC3E}">
        <p14:creationId xmlns:p14="http://schemas.microsoft.com/office/powerpoint/2010/main" xmlns="" val="651498529"/>
      </p:ext>
    </p:extLst>
  </p:cSld>
  <p:clrMapOvr>
    <a:masterClrMapping/>
  </p:clrMapOvr>
  <p:transition spd="med">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ild + grafik vänst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179389" y="1368000"/>
            <a:ext cx="5364000" cy="4824000"/>
          </a:xfrm>
          <a:solidFill>
            <a:schemeClr val="bg1">
              <a:lumMod val="95000"/>
            </a:schemeClr>
          </a:solidFill>
        </p:spPr>
        <p:txBody>
          <a:bodyPr lIns="180000" tIns="180000"/>
          <a:lstStyle>
            <a:lvl1pPr>
              <a:defRPr sz="1200" i="1" baseline="0">
                <a:solidFill>
                  <a:schemeClr val="tx1"/>
                </a:solidFill>
              </a:defRPr>
            </a:lvl1pPr>
          </a:lstStyle>
          <a:p>
            <a:pPr lvl="0"/>
            <a:r>
              <a:rPr lang="sv-SE" dirty="0" smtClean="0"/>
              <a:t>Klicka på en av ikonerna för att infoga bild, diagram, film etc.</a:t>
            </a:r>
            <a:endParaRPr lang="sv-SE" dirty="0"/>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5889600" y="1367999"/>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p14="http://schemas.microsoft.com/office/powerpoint/2010/main" xmlns="" val="3873494189"/>
      </p:ext>
    </p:extLst>
  </p:cSld>
  <p:clrMapOvr>
    <a:masterClrMapping/>
  </p:clrMapOvr>
  <p:transition spd="med">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xt + grafik vänst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179388" y="1368000"/>
            <a:ext cx="5364000" cy="4824000"/>
          </a:xfrm>
          <a:solidFill>
            <a:schemeClr val="bg1">
              <a:lumMod val="95000"/>
            </a:schemeClr>
          </a:solidFill>
        </p:spPr>
        <p:txBody>
          <a:bodyPr lIns="180000" tIns="180000"/>
          <a:lstStyle>
            <a:lvl1pPr>
              <a:defRPr sz="1200" i="1" baseline="0">
                <a:solidFill>
                  <a:schemeClr val="tx1"/>
                </a:solidFill>
              </a:defRPr>
            </a:lvl1pPr>
          </a:lstStyle>
          <a:p>
            <a:pPr lvl="0"/>
            <a:r>
              <a:rPr lang="sv-SE" dirty="0" smtClean="0"/>
              <a:t>Klicka på en av ikonerna för att infoga bild, diagram, film etc.</a:t>
            </a:r>
            <a:endParaRPr lang="sv-SE" dirty="0"/>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9" name="Platshållare för text 8"/>
          <p:cNvSpPr>
            <a:spLocks noGrp="1"/>
          </p:cNvSpPr>
          <p:nvPr>
            <p:ph type="body" sz="quarter" idx="14" hasCustomPrompt="1"/>
          </p:nvPr>
        </p:nvSpPr>
        <p:spPr>
          <a:xfrm>
            <a:off x="5889600" y="1440000"/>
            <a:ext cx="2732400"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lvl1pPr>
              <a:defRPr lang="sv-SE" sz="2800" b="1" i="0" u="none" strike="noStrike" baseline="0" smtClean="0"/>
            </a:lvl1pPr>
          </a:lstStyle>
          <a:p>
            <a:r>
              <a:rPr lang="sv-SE" sz="2800" b="1" i="0" u="none" strike="noStrike" baseline="0" dirty="0" smtClean="0">
                <a:solidFill>
                  <a:srgbClr val="2C2C2C"/>
                </a:solidFill>
                <a:latin typeface="Arial"/>
              </a:rPr>
              <a:t>Rubrik </a:t>
            </a:r>
            <a:r>
              <a:rPr lang="sv-SE" sz="2800" b="1" i="0" u="none" strike="noStrike" baseline="0" dirty="0" err="1" smtClean="0">
                <a:solidFill>
                  <a:srgbClr val="2C2C2C"/>
                </a:solidFill>
                <a:latin typeface="Arial"/>
              </a:rPr>
              <a:t>rubrik</a:t>
            </a:r>
            <a:r>
              <a:rPr lang="sv-SE" sz="2800" b="1" i="0" u="none" strike="noStrike" baseline="0" dirty="0" smtClean="0">
                <a:solidFill>
                  <a:srgbClr val="2C2C2C"/>
                </a:solidFill>
                <a:latin typeface="Arial"/>
              </a:rPr>
              <a:t> </a:t>
            </a:r>
            <a:r>
              <a:rPr lang="sv-SE" sz="2800" b="1" i="0" u="none" strike="noStrike" baseline="0" dirty="0" err="1" smtClean="0">
                <a:solidFill>
                  <a:srgbClr val="2C2C2C"/>
                </a:solidFill>
                <a:latin typeface="Arial"/>
              </a:rPr>
              <a:t>rubrik</a:t>
            </a:r>
            <a:endParaRPr lang="sv-SE" dirty="0"/>
          </a:p>
        </p:txBody>
      </p:sp>
    </p:spTree>
    <p:extLst>
      <p:ext uri="{BB962C8B-B14F-4D97-AF65-F5344CB8AC3E}">
        <p14:creationId xmlns:p14="http://schemas.microsoft.com/office/powerpoint/2010/main" xmlns="" val="534194891"/>
      </p:ext>
    </p:extLst>
  </p:cSld>
  <p:clrMapOvr>
    <a:masterClrMapping/>
  </p:clrMapOvr>
  <p:transition spd="med">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xt + grafik hög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3582000" y="1368000"/>
            <a:ext cx="5364000" cy="4824000"/>
          </a:xfrm>
          <a:solidFill>
            <a:schemeClr val="bg1">
              <a:lumMod val="95000"/>
            </a:schemeClr>
          </a:solidFill>
        </p:spPr>
        <p:txBody>
          <a:bodyPr lIns="180000" tIns="180000"/>
          <a:lstStyle>
            <a:lvl1pPr>
              <a:defRPr sz="1200" i="1">
                <a:solidFill>
                  <a:schemeClr val="tx1"/>
                </a:solidFill>
              </a:defRPr>
            </a:lvl1pPr>
          </a:lstStyle>
          <a:p>
            <a:pPr lvl="0"/>
            <a:r>
              <a:rPr lang="sv-SE" dirty="0" smtClean="0"/>
              <a:t>Klicka på en av ikonerna för att infoga bild, diagram, film etc.</a:t>
            </a:r>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9" name="Platshållare för text 8"/>
          <p:cNvSpPr>
            <a:spLocks noGrp="1"/>
          </p:cNvSpPr>
          <p:nvPr>
            <p:ph type="body" sz="quarter" idx="14" hasCustomPrompt="1"/>
          </p:nvPr>
        </p:nvSpPr>
        <p:spPr>
          <a:xfrm>
            <a:off x="522000" y="1440000"/>
            <a:ext cx="2732143"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p14="http://schemas.microsoft.com/office/powerpoint/2010/main" xmlns="" val="338672319"/>
      </p:ext>
    </p:extLst>
  </p:cSld>
  <p:clrMapOvr>
    <a:masterClrMapping/>
  </p:clrMapOvr>
  <p:transition spd="med">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Kapitelsida">
    <p:spTree>
      <p:nvGrpSpPr>
        <p:cNvPr id="1" name=""/>
        <p:cNvGrpSpPr/>
        <p:nvPr/>
      </p:nvGrpSpPr>
      <p:grpSpPr>
        <a:xfrm>
          <a:off x="0" y="0"/>
          <a:ext cx="0" cy="0"/>
          <a:chOff x="0" y="0"/>
          <a:chExt cx="0" cy="0"/>
        </a:xfrm>
      </p:grpSpPr>
      <p:pic>
        <p:nvPicPr>
          <p:cNvPr id="9" name="Bildobjekt 8" descr="GBGstad-PPT-BKGR.jpg"/>
          <p:cNvPicPr>
            <a:picLocks noChangeAspect="1"/>
          </p:cNvPicPr>
          <p:nvPr userDrawn="1"/>
        </p:nvPicPr>
        <p:blipFill>
          <a:blip r:embed="rId2" cstate="screen"/>
          <a:stretch>
            <a:fillRect/>
          </a:stretch>
        </p:blipFill>
        <p:spPr>
          <a:xfrm flipH="1">
            <a:off x="0" y="0"/>
            <a:ext cx="9143997" cy="6857997"/>
          </a:xfrm>
          <a:prstGeom prst="rect">
            <a:avLst/>
          </a:prstGeom>
        </p:spPr>
      </p:pic>
      <p:pic>
        <p:nvPicPr>
          <p:cNvPr id="14" name="Bildobjekt 13" descr="gbg_st_cmyk_neg-01.png"/>
          <p:cNvPicPr>
            <a:picLocks noChangeAspect="1"/>
          </p:cNvPicPr>
          <p:nvPr userDrawn="1"/>
        </p:nvPicPr>
        <p:blipFill>
          <a:blip r:embed="rId3" cstate="screen">
            <a:extLst>
              <a:ext uri="{28A0092B-C50C-407E-A947-70E740481C1C}">
                <a14:useLocalDpi xmlns:a14="http://schemas.microsoft.com/office/drawing/2010/main" xmlns=""/>
              </a:ext>
            </a:extLst>
          </a:blip>
          <a:stretch>
            <a:fillRect/>
          </a:stretch>
        </p:blipFill>
        <p:spPr>
          <a:xfrm>
            <a:off x="828000" y="2588779"/>
            <a:ext cx="898553" cy="1424063"/>
          </a:xfrm>
          <a:prstGeom prst="rect">
            <a:avLst/>
          </a:prstGeom>
        </p:spPr>
      </p:pic>
      <p:cxnSp>
        <p:nvCxnSpPr>
          <p:cNvPr id="8" name="Rak 7"/>
          <p:cNvCxnSpPr/>
          <p:nvPr userDrawn="1"/>
        </p:nvCxnSpPr>
        <p:spPr>
          <a:xfrm>
            <a:off x="2369561" y="2295525"/>
            <a:ext cx="0" cy="2266950"/>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1" name="Rubrik 4"/>
          <p:cNvSpPr>
            <a:spLocks noGrp="1"/>
          </p:cNvSpPr>
          <p:nvPr>
            <p:ph type="title" hasCustomPrompt="1"/>
          </p:nvPr>
        </p:nvSpPr>
        <p:spPr>
          <a:xfrm>
            <a:off x="2980338" y="2405247"/>
            <a:ext cx="5486252" cy="985563"/>
          </a:xfrm>
        </p:spPr>
        <p:txBody>
          <a:bodyPr wrap="square" anchor="b">
            <a:noAutofit/>
          </a:bodyPr>
          <a:lstStyle>
            <a:lvl1pPr>
              <a:lnSpc>
                <a:spcPct val="100000"/>
              </a:lnSpc>
              <a:defRPr sz="5000">
                <a:solidFill>
                  <a:schemeClr val="bg1"/>
                </a:solidFill>
              </a:defRPr>
            </a:lvl1pPr>
          </a:lstStyle>
          <a:p>
            <a:r>
              <a:rPr lang="sv-SE" dirty="0" smtClean="0"/>
              <a:t>Rubrik</a:t>
            </a:r>
            <a:endParaRPr lang="sv-SE" dirty="0"/>
          </a:p>
        </p:txBody>
      </p:sp>
      <p:sp>
        <p:nvSpPr>
          <p:cNvPr id="7" name="Platshållare för text 11"/>
          <p:cNvSpPr>
            <a:spLocks noGrp="1"/>
          </p:cNvSpPr>
          <p:nvPr>
            <p:ph type="body" sz="quarter" idx="14" hasCustomPrompt="1"/>
          </p:nvPr>
        </p:nvSpPr>
        <p:spPr>
          <a:xfrm>
            <a:off x="2999516" y="3563637"/>
            <a:ext cx="5475620" cy="307777"/>
          </a:xfrm>
        </p:spPr>
        <p:txBody>
          <a:bodyPr wrap="square">
            <a:spAutoFit/>
          </a:bodyPr>
          <a:lstStyle>
            <a:lvl1pPr marL="0" indent="0">
              <a:spcAft>
                <a:spcPts val="0"/>
              </a:spcAft>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Eventuell underrubrik</a:t>
            </a:r>
          </a:p>
        </p:txBody>
      </p:sp>
    </p:spTree>
    <p:extLst>
      <p:ext uri="{BB962C8B-B14F-4D97-AF65-F5344CB8AC3E}">
        <p14:creationId xmlns:p14="http://schemas.microsoft.com/office/powerpoint/2010/main" xmlns="" val="711608961"/>
      </p:ext>
    </p:extLst>
  </p:cSld>
  <p:clrMapOvr>
    <a:masterClrMapping/>
  </p:clrMapOvr>
  <p:transition spd="med">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Rubrik +  text">
    <p:spTree>
      <p:nvGrpSpPr>
        <p:cNvPr id="1" name=""/>
        <p:cNvGrpSpPr/>
        <p:nvPr/>
      </p:nvGrpSpPr>
      <p:grpSpPr>
        <a:xfrm>
          <a:off x="0" y="0"/>
          <a:ext cx="0" cy="0"/>
          <a:chOff x="0" y="0"/>
          <a:chExt cx="0" cy="0"/>
        </a:xfrm>
      </p:grpSpPr>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pPr/>
              <a:t>‹#›</a:t>
            </a:fld>
            <a:endParaRPr lang="sv-SE" dirty="0"/>
          </a:p>
        </p:txBody>
      </p:sp>
      <p:sp>
        <p:nvSpPr>
          <p:cNvPr id="3" name="Platshållare för sidfot 2"/>
          <p:cNvSpPr>
            <a:spLocks noGrp="1"/>
          </p:cNvSpPr>
          <p:nvPr>
            <p:ph type="ftr" sz="quarter" idx="15"/>
          </p:nvPr>
        </p:nvSpPr>
        <p:spPr/>
        <p:txBody>
          <a:bodyPr/>
          <a:lstStyle/>
          <a:p>
            <a:r>
              <a:rPr lang="en-GB" smtClean="0"/>
              <a:t>HÅLLBAR STAD – ÖPPEN FÖR VÄRLDEN </a:t>
            </a:r>
            <a:endParaRPr lang="en-GB" dirty="0"/>
          </a:p>
        </p:txBody>
      </p:sp>
      <p:sp>
        <p:nvSpPr>
          <p:cNvPr id="10" name="Platshållare för text 12"/>
          <p:cNvSpPr>
            <a:spLocks noGrp="1"/>
          </p:cNvSpPr>
          <p:nvPr>
            <p:ph type="body" sz="quarter" idx="13" hasCustomPrompt="1"/>
          </p:nvPr>
        </p:nvSpPr>
        <p:spPr>
          <a:xfrm>
            <a:off x="522000" y="1440000"/>
            <a:ext cx="8228598"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xmlns="" val="3441254688"/>
      </p:ext>
    </p:extLst>
  </p:cSld>
  <p:clrMapOvr>
    <a:masterClrMapping/>
  </p:clrMapOvr>
  <p:transition spd="med">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text +  bild - helsida">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79868" y="1367999"/>
            <a:ext cx="8763480" cy="4824000"/>
          </a:xfrm>
          <a:solidFill>
            <a:schemeClr val="bg1">
              <a:lumMod val="95000"/>
            </a:schemeClr>
          </a:solidFill>
        </p:spPr>
        <p:txBody>
          <a:bodyPr lIns="180000" tIns="180000"/>
          <a:lstStyle>
            <a:lvl1pPr marL="180000" marR="0" indent="-180000" algn="l" defTabSz="457200" rtl="0" eaLnBrk="1" fontAlgn="auto" latinLnBrk="0" hangingPunct="1">
              <a:lnSpc>
                <a:spcPct val="100000"/>
              </a:lnSpc>
              <a:spcBef>
                <a:spcPts val="0"/>
              </a:spcBef>
              <a:spcAft>
                <a:spcPts val="1500"/>
              </a:spcAft>
              <a:buClrTx/>
              <a:buSzTx/>
              <a:buFont typeface="Arial"/>
              <a:buChar char="•"/>
              <a:tabLst/>
              <a:defRPr sz="1200" i="1">
                <a:solidFill>
                  <a:schemeClr val="tx1"/>
                </a:solidFill>
              </a:defRPr>
            </a:lvl1pPr>
          </a:lstStyle>
          <a:p>
            <a:r>
              <a:rPr lang="sv-SE" dirty="0" smtClean="0"/>
              <a:t>Klicka på ikonen för att infoga bild.</a:t>
            </a:r>
          </a:p>
          <a:p>
            <a:endParaRPr lang="sv-SE" dirty="0" smtClean="0"/>
          </a:p>
        </p:txBody>
      </p:sp>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pPr/>
              <a:t>‹#›</a:t>
            </a:fld>
            <a:endParaRPr lang="sv-SE" dirty="0"/>
          </a:p>
        </p:txBody>
      </p:sp>
      <p:sp>
        <p:nvSpPr>
          <p:cNvPr id="3" name="Platshållare för sidfot 2"/>
          <p:cNvSpPr>
            <a:spLocks noGrp="1"/>
          </p:cNvSpPr>
          <p:nvPr>
            <p:ph type="ftr" sz="quarter" idx="15"/>
          </p:nvPr>
        </p:nvSpPr>
        <p:spPr/>
        <p:txBody>
          <a:bodyPr/>
          <a:lstStyle/>
          <a:p>
            <a:r>
              <a:rPr lang="en-GB" smtClean="0"/>
              <a:t>HÅLLBAR STAD – ÖPPEN FÖR VÄRLDEN </a:t>
            </a:r>
            <a:endParaRPr lang="en-GB" dirty="0"/>
          </a:p>
        </p:txBody>
      </p:sp>
      <p:sp>
        <p:nvSpPr>
          <p:cNvPr id="10" name="Platshållare för text 4"/>
          <p:cNvSpPr>
            <a:spLocks noGrp="1"/>
          </p:cNvSpPr>
          <p:nvPr>
            <p:ph type="body" sz="quarter" idx="16" hasCustomPrompt="1"/>
          </p:nvPr>
        </p:nvSpPr>
        <p:spPr>
          <a:xfrm>
            <a:off x="4859594" y="2507994"/>
            <a:ext cx="3583858" cy="2757487"/>
          </a:xfrm>
        </p:spPr>
        <p:txBody>
          <a:bodyPr/>
          <a:lstStyle>
            <a:lvl1pPr>
              <a:defRPr b="1"/>
            </a:lvl1pPr>
            <a:lvl2pPr>
              <a:defRPr b="1"/>
            </a:lvl2pPr>
            <a:lvl3pPr>
              <a:defRPr b="1"/>
            </a:lvl3pPr>
            <a:lvl4pPr>
              <a:defRPr b="1"/>
            </a:lvl4pPr>
            <a:lvl5pPr>
              <a:defRPr b="1"/>
            </a:lvl5p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xmlns="" val="1791085175"/>
      </p:ext>
    </p:extLst>
  </p:cSld>
  <p:clrMapOvr>
    <a:masterClrMapping/>
  </p:clrMapOvr>
  <p:transition spd="med">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Rubrik +  bild - helsida">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79868" y="1367999"/>
            <a:ext cx="8763480" cy="4824000"/>
          </a:xfrm>
          <a:solidFill>
            <a:schemeClr val="bg1">
              <a:lumMod val="95000"/>
            </a:schemeClr>
          </a:solidFill>
        </p:spPr>
        <p:txBody>
          <a:bodyPr lIns="180000" tIns="180000"/>
          <a:lstStyle>
            <a:lvl1pPr marL="180000" marR="0" indent="-180000" algn="l" defTabSz="457200" rtl="0" eaLnBrk="1" fontAlgn="auto" latinLnBrk="0" hangingPunct="1">
              <a:lnSpc>
                <a:spcPct val="100000"/>
              </a:lnSpc>
              <a:spcBef>
                <a:spcPts val="0"/>
              </a:spcBef>
              <a:spcAft>
                <a:spcPts val="1500"/>
              </a:spcAft>
              <a:buClrTx/>
              <a:buSzTx/>
              <a:buFont typeface="Arial"/>
              <a:buChar char="•"/>
              <a:tabLst/>
              <a:defRPr sz="1200" i="1">
                <a:solidFill>
                  <a:schemeClr val="tx1"/>
                </a:solidFill>
              </a:defRPr>
            </a:lvl1pPr>
          </a:lstStyle>
          <a:p>
            <a:r>
              <a:rPr lang="sv-SE" dirty="0" smtClean="0"/>
              <a:t>Klicka på ikonen för att infoga bild.</a:t>
            </a:r>
          </a:p>
          <a:p>
            <a:endParaRPr lang="sv-SE" dirty="0" smtClean="0"/>
          </a:p>
        </p:txBody>
      </p:sp>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pPr/>
              <a:t>‹#›</a:t>
            </a:fld>
            <a:endParaRPr lang="sv-SE" dirty="0"/>
          </a:p>
        </p:txBody>
      </p:sp>
      <p:sp>
        <p:nvSpPr>
          <p:cNvPr id="3" name="Platshållare för sidfot 2"/>
          <p:cNvSpPr>
            <a:spLocks noGrp="1"/>
          </p:cNvSpPr>
          <p:nvPr>
            <p:ph type="ftr" sz="quarter" idx="15"/>
          </p:nvPr>
        </p:nvSpPr>
        <p:spPr/>
        <p:txBody>
          <a:bodyPr/>
          <a:lstStyle/>
          <a:p>
            <a:r>
              <a:rPr lang="en-GB" smtClean="0"/>
              <a:t>HÅLLBAR STAD – ÖPPEN FÖR VÄRLDEN </a:t>
            </a:r>
            <a:endParaRPr lang="en-GB" dirty="0"/>
          </a:p>
        </p:txBody>
      </p:sp>
    </p:spTree>
    <p:extLst>
      <p:ext uri="{BB962C8B-B14F-4D97-AF65-F5344CB8AC3E}">
        <p14:creationId xmlns:p14="http://schemas.microsoft.com/office/powerpoint/2010/main" xmlns="" val="1774706950"/>
      </p:ext>
    </p:extLst>
  </p:cSld>
  <p:clrMapOvr>
    <a:masterClrMapping/>
  </p:clrMapOvr>
  <p:transition spd="med">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Rubrik, text +  bild - helsida">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79868" y="1367999"/>
            <a:ext cx="8763480" cy="4824000"/>
          </a:xfrm>
          <a:solidFill>
            <a:schemeClr val="bg1">
              <a:lumMod val="95000"/>
            </a:schemeClr>
          </a:solidFill>
        </p:spPr>
        <p:txBody>
          <a:bodyPr lIns="180000" tIns="180000"/>
          <a:lstStyle>
            <a:lvl1pPr marL="180000" marR="0" indent="-180000" algn="l" defTabSz="457200" rtl="0" eaLnBrk="1" fontAlgn="auto" latinLnBrk="0" hangingPunct="1">
              <a:lnSpc>
                <a:spcPct val="100000"/>
              </a:lnSpc>
              <a:spcBef>
                <a:spcPts val="0"/>
              </a:spcBef>
              <a:spcAft>
                <a:spcPts val="1500"/>
              </a:spcAft>
              <a:buClrTx/>
              <a:buSzTx/>
              <a:buFont typeface="Arial"/>
              <a:buChar char="•"/>
              <a:tabLst/>
              <a:defRPr sz="1200" i="1">
                <a:solidFill>
                  <a:schemeClr val="tx1"/>
                </a:solidFill>
              </a:defRPr>
            </a:lvl1pPr>
          </a:lstStyle>
          <a:p>
            <a:r>
              <a:rPr lang="sv-SE" dirty="0" smtClean="0"/>
              <a:t>Klicka på ikonen för att infoga bild.</a:t>
            </a:r>
          </a:p>
          <a:p>
            <a:endParaRPr lang="sv-SE" dirty="0" smtClean="0"/>
          </a:p>
        </p:txBody>
      </p:sp>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pPr/>
              <a:t>‹#›</a:t>
            </a:fld>
            <a:endParaRPr lang="sv-SE" dirty="0"/>
          </a:p>
        </p:txBody>
      </p:sp>
      <p:sp>
        <p:nvSpPr>
          <p:cNvPr id="3" name="Platshållare för sidfot 2"/>
          <p:cNvSpPr>
            <a:spLocks noGrp="1"/>
          </p:cNvSpPr>
          <p:nvPr>
            <p:ph type="ftr" sz="quarter" idx="15"/>
          </p:nvPr>
        </p:nvSpPr>
        <p:spPr/>
        <p:txBody>
          <a:bodyPr/>
          <a:lstStyle/>
          <a:p>
            <a:r>
              <a:rPr lang="en-GB" smtClean="0"/>
              <a:t>HÅLLBAR STAD – ÖPPEN FÖR VÄRLDEN </a:t>
            </a:r>
            <a:endParaRPr lang="en-GB" dirty="0"/>
          </a:p>
        </p:txBody>
      </p:sp>
      <p:sp>
        <p:nvSpPr>
          <p:cNvPr id="6" name="Platshållare för text 4"/>
          <p:cNvSpPr>
            <a:spLocks noGrp="1"/>
          </p:cNvSpPr>
          <p:nvPr>
            <p:ph type="body" sz="quarter" idx="16" hasCustomPrompt="1"/>
          </p:nvPr>
        </p:nvSpPr>
        <p:spPr>
          <a:xfrm>
            <a:off x="4859594" y="2507994"/>
            <a:ext cx="3583858" cy="2757487"/>
          </a:xfrm>
        </p:spPr>
        <p:txBody>
          <a:bodyPr/>
          <a:lstStyle>
            <a:lvl1pPr>
              <a:defRPr b="1"/>
            </a:lvl1pPr>
            <a:lvl2pPr>
              <a:defRPr b="1"/>
            </a:lvl2pPr>
            <a:lvl3pPr>
              <a:defRPr b="1"/>
            </a:lvl3pPr>
            <a:lvl4pPr>
              <a:defRPr b="1"/>
            </a:lvl4pPr>
            <a:lvl5pPr>
              <a:defRPr b="1"/>
            </a:lvl5p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xmlns="" val="561185946"/>
      </p:ext>
    </p:extLst>
  </p:cSld>
  <p:clrMapOvr>
    <a:masterClrMapping/>
  </p:clrMapOvr>
  <p:transition spd="med">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Rubrik + grafik - helsida">
    <p:spTree>
      <p:nvGrpSpPr>
        <p:cNvPr id="1" name=""/>
        <p:cNvGrpSpPr/>
        <p:nvPr/>
      </p:nvGrpSpPr>
      <p:grpSpPr>
        <a:xfrm>
          <a:off x="0" y="0"/>
          <a:ext cx="0" cy="0"/>
          <a:chOff x="0" y="0"/>
          <a:chExt cx="0" cy="0"/>
        </a:xfrm>
      </p:grpSpPr>
      <p:sp>
        <p:nvSpPr>
          <p:cNvPr id="3" name="Platshållare för sidfot 2"/>
          <p:cNvSpPr>
            <a:spLocks noGrp="1"/>
          </p:cNvSpPr>
          <p:nvPr>
            <p:ph type="ftr" sz="quarter" idx="14"/>
          </p:nvPr>
        </p:nvSpPr>
        <p:spPr>
          <a:xfrm>
            <a:off x="520571" y="6269050"/>
            <a:ext cx="2895600" cy="417575"/>
          </a:xfrm>
        </p:spPr>
        <p:txBody>
          <a:bodyPr/>
          <a:lstStyle/>
          <a:p>
            <a:r>
              <a:rPr lang="sv-SE" dirty="0" smtClean="0"/>
              <a:t>HÅLLBAR STAD – ÖPPEN FÖR VÄRLDEN </a:t>
            </a:r>
            <a:endParaRPr lang="en-GB" dirty="0"/>
          </a:p>
        </p:txBody>
      </p:sp>
      <p:sp>
        <p:nvSpPr>
          <p:cNvPr id="7" name="Platshållare för bildnummer 6"/>
          <p:cNvSpPr>
            <a:spLocks noGrp="1"/>
          </p:cNvSpPr>
          <p:nvPr>
            <p:ph type="sldNum" sz="quarter" idx="15"/>
          </p:nvPr>
        </p:nvSpPr>
        <p:spPr/>
        <p:txBody>
          <a:bodyPr/>
          <a:lstStyle/>
          <a:p>
            <a:fld id="{CCB980A4-8073-2E47-BD49-CDC58DACAC28}" type="slidenum">
              <a:rPr lang="sv-SE" smtClean="0"/>
              <a:pPr/>
              <a:t>‹#›</a:t>
            </a:fld>
            <a:endParaRPr lang="sv-SE" dirty="0"/>
          </a:p>
        </p:txBody>
      </p:sp>
      <p:sp>
        <p:nvSpPr>
          <p:cNvPr id="11" name="Platshållare för innehåll 10"/>
          <p:cNvSpPr>
            <a:spLocks noGrp="1"/>
          </p:cNvSpPr>
          <p:nvPr>
            <p:ph sz="quarter" idx="16" hasCustomPrompt="1"/>
          </p:nvPr>
        </p:nvSpPr>
        <p:spPr>
          <a:xfrm>
            <a:off x="179387" y="1368000"/>
            <a:ext cx="8763959" cy="4824000"/>
          </a:xfrm>
          <a:solidFill>
            <a:schemeClr val="bg1">
              <a:lumMod val="95000"/>
            </a:schemeClr>
          </a:solidFill>
        </p:spPr>
        <p:txBody>
          <a:bodyPr lIns="180000" tIns="180000"/>
          <a:lstStyle>
            <a:lvl1pPr marL="179388" indent="-179388">
              <a:defRPr sz="1200" i="1">
                <a:solidFill>
                  <a:schemeClr val="tx1"/>
                </a:solidFill>
              </a:defRPr>
            </a:lvl1pPr>
            <a:lvl2pPr marL="712788" indent="-266700">
              <a:defRPr sz="2000"/>
            </a:lvl2pPr>
            <a:lvl3pPr marL="712788" indent="-266700">
              <a:defRPr sz="1600"/>
            </a:lvl3pPr>
            <a:lvl4pPr marL="712788" indent="-266700">
              <a:defRPr sz="1600"/>
            </a:lvl4pPr>
            <a:lvl5pPr marL="712788" indent="-266700">
              <a:defRPr sz="1600"/>
            </a:lvl5pPr>
          </a:lstStyle>
          <a:p>
            <a:pPr lvl="0"/>
            <a:r>
              <a:rPr lang="sv-SE" dirty="0" smtClean="0"/>
              <a:t>Klicka på en av ikonerna för att infoga bild, diagram, film etc.</a:t>
            </a:r>
            <a:endParaRPr lang="sv-SE" dirty="0"/>
          </a:p>
        </p:txBody>
      </p:sp>
      <p:sp>
        <p:nvSpPr>
          <p:cNvPr id="4" name="Rubrik 3"/>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p14="http://schemas.microsoft.com/office/powerpoint/2010/main" xmlns="" val="70593725"/>
      </p:ext>
    </p:extLst>
  </p:cSld>
  <p:clrMapOvr>
    <a:masterClrMapping/>
  </p:clrMapOvr>
  <p:transition spd="med">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ild + text hög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dirty="0"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179866" y="1368000"/>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13" name="Platshållare för text 12"/>
          <p:cNvSpPr>
            <a:spLocks noGrp="1"/>
          </p:cNvSpPr>
          <p:nvPr>
            <p:ph type="body" sz="quarter" idx="13" hasCustomPrompt="1"/>
          </p:nvPr>
        </p:nvSpPr>
        <p:spPr>
          <a:xfrm>
            <a:off x="3581057" y="1440000"/>
            <a:ext cx="5040000" cy="4694989"/>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p14="http://schemas.microsoft.com/office/powerpoint/2010/main" xmlns="" val="2354813353"/>
      </p:ext>
    </p:extLst>
  </p:cSld>
  <p:clrMapOvr>
    <a:masterClrMapping/>
  </p:clrMapOvr>
  <p:transition spd="med">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ild + text vänst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5888914" y="1368000"/>
            <a:ext cx="3060000" cy="4824000"/>
          </a:xfrm>
          <a:solidFill>
            <a:schemeClr val="bg1">
              <a:lumMod val="95000"/>
            </a:schemeClr>
          </a:solidFill>
          <a:ln>
            <a:noFill/>
          </a:ln>
        </p:spPr>
        <p:txBody>
          <a:bodyPr lIns="180000" tIns="180000"/>
          <a:lstStyle>
            <a:lvl1pPr>
              <a:defRPr sz="1200" i="1" baseline="0">
                <a:solidFill>
                  <a:schemeClr val="tx1"/>
                </a:solidFill>
              </a:defRPr>
            </a:lvl1pPr>
          </a:lstStyle>
          <a:p>
            <a:r>
              <a:rPr lang="sv-SE" dirty="0" smtClean="0"/>
              <a:t>Klicka på ikonen för att infoga bild.</a:t>
            </a:r>
          </a:p>
        </p:txBody>
      </p:sp>
      <p:sp>
        <p:nvSpPr>
          <p:cNvPr id="13" name="Platshållare för text 12"/>
          <p:cNvSpPr>
            <a:spLocks noGrp="1"/>
          </p:cNvSpPr>
          <p:nvPr>
            <p:ph type="body" sz="quarter" idx="13" hasCustomPrompt="1"/>
          </p:nvPr>
        </p:nvSpPr>
        <p:spPr>
          <a:xfrm>
            <a:off x="522000" y="1440000"/>
            <a:ext cx="5040000"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p14="http://schemas.microsoft.com/office/powerpoint/2010/main" xmlns="" val="1045722916"/>
      </p:ext>
    </p:extLst>
  </p:cSld>
  <p:clrMapOvr>
    <a:masterClrMapping/>
  </p:clrMapOvr>
  <p:transition spd="med">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ild + grafik hög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dirty="0"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179389" y="1368000"/>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11" name="Platshållare för innehåll 7"/>
          <p:cNvSpPr>
            <a:spLocks noGrp="1"/>
          </p:cNvSpPr>
          <p:nvPr>
            <p:ph sz="quarter" idx="13" hasCustomPrompt="1"/>
          </p:nvPr>
        </p:nvSpPr>
        <p:spPr>
          <a:xfrm>
            <a:off x="3582000" y="1368000"/>
            <a:ext cx="5364000" cy="4824000"/>
          </a:xfrm>
          <a:solidFill>
            <a:schemeClr val="bg1">
              <a:lumMod val="95000"/>
            </a:schemeClr>
          </a:solidFill>
        </p:spPr>
        <p:txBody>
          <a:bodyPr lIns="180000" tIns="180000"/>
          <a:lstStyle>
            <a:lvl1pPr>
              <a:defRPr sz="1200"/>
            </a:lvl1pPr>
          </a:lstStyle>
          <a:p>
            <a:pPr lvl="0"/>
            <a:r>
              <a:rPr lang="sv-SE" dirty="0" smtClean="0"/>
              <a:t>Klicka på en av ikonerna för att infoga bild, diagram, film etc.</a:t>
            </a:r>
          </a:p>
        </p:txBody>
      </p:sp>
    </p:spTree>
    <p:extLst>
      <p:ext uri="{BB962C8B-B14F-4D97-AF65-F5344CB8AC3E}">
        <p14:creationId xmlns:p14="http://schemas.microsoft.com/office/powerpoint/2010/main" xmlns="" val="2600302054"/>
      </p:ext>
    </p:extLst>
  </p:cSld>
  <p:clrMapOvr>
    <a:masterClrMapping/>
  </p:clrMapOvr>
  <p:transition spd="med">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ild + grafik vänst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179389" y="1368000"/>
            <a:ext cx="5364000" cy="4824000"/>
          </a:xfrm>
          <a:solidFill>
            <a:schemeClr val="bg1">
              <a:lumMod val="95000"/>
            </a:schemeClr>
          </a:solidFill>
        </p:spPr>
        <p:txBody>
          <a:bodyPr lIns="180000" tIns="180000"/>
          <a:lstStyle>
            <a:lvl1pPr>
              <a:defRPr sz="1200" i="1" baseline="0">
                <a:solidFill>
                  <a:schemeClr val="tx1"/>
                </a:solidFill>
              </a:defRPr>
            </a:lvl1pPr>
          </a:lstStyle>
          <a:p>
            <a:pPr lvl="0"/>
            <a:r>
              <a:rPr lang="sv-SE" dirty="0" smtClean="0"/>
              <a:t>Klicka på en av ikonerna för att infoga bild, diagram, film etc.</a:t>
            </a:r>
            <a:endParaRPr lang="sv-SE" dirty="0"/>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5889600" y="1367999"/>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p14="http://schemas.microsoft.com/office/powerpoint/2010/main" xmlns="" val="1348373615"/>
      </p:ext>
    </p:extLst>
  </p:cSld>
  <p:clrMapOvr>
    <a:masterClrMapping/>
  </p:clrMapOvr>
  <p:transition spd="med">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ext + grafik vänst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179388" y="1368000"/>
            <a:ext cx="5364000" cy="4824000"/>
          </a:xfrm>
          <a:solidFill>
            <a:schemeClr val="bg1">
              <a:lumMod val="95000"/>
            </a:schemeClr>
          </a:solidFill>
        </p:spPr>
        <p:txBody>
          <a:bodyPr lIns="180000" tIns="180000"/>
          <a:lstStyle>
            <a:lvl1pPr>
              <a:defRPr sz="1200" i="1" baseline="0">
                <a:solidFill>
                  <a:schemeClr val="tx1"/>
                </a:solidFill>
              </a:defRPr>
            </a:lvl1pPr>
          </a:lstStyle>
          <a:p>
            <a:pPr lvl="0"/>
            <a:r>
              <a:rPr lang="sv-SE" dirty="0" smtClean="0"/>
              <a:t>Klicka på en av ikonerna för att infoga bild, diagram, film etc.</a:t>
            </a:r>
            <a:endParaRPr lang="sv-SE" dirty="0"/>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9" name="Platshållare för text 8"/>
          <p:cNvSpPr>
            <a:spLocks noGrp="1"/>
          </p:cNvSpPr>
          <p:nvPr>
            <p:ph type="body" sz="quarter" idx="14" hasCustomPrompt="1"/>
          </p:nvPr>
        </p:nvSpPr>
        <p:spPr>
          <a:xfrm>
            <a:off x="5889600" y="1440000"/>
            <a:ext cx="2732400"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lvl1pPr>
              <a:defRPr lang="sv-SE" sz="2800" b="1" i="0" u="none" strike="noStrike" baseline="0" smtClean="0"/>
            </a:lvl1pPr>
          </a:lstStyle>
          <a:p>
            <a:r>
              <a:rPr lang="sv-SE" sz="2800" b="1" i="0" u="none" strike="noStrike" baseline="0" dirty="0" smtClean="0">
                <a:solidFill>
                  <a:srgbClr val="2C2C2C"/>
                </a:solidFill>
                <a:latin typeface="Arial"/>
              </a:rPr>
              <a:t>Rubrik </a:t>
            </a:r>
            <a:r>
              <a:rPr lang="sv-SE" sz="2800" b="1" i="0" u="none" strike="noStrike" baseline="0" dirty="0" err="1" smtClean="0">
                <a:solidFill>
                  <a:srgbClr val="2C2C2C"/>
                </a:solidFill>
                <a:latin typeface="Arial"/>
              </a:rPr>
              <a:t>rubrik</a:t>
            </a:r>
            <a:r>
              <a:rPr lang="sv-SE" sz="2800" b="1" i="0" u="none" strike="noStrike" baseline="0" dirty="0" smtClean="0">
                <a:solidFill>
                  <a:srgbClr val="2C2C2C"/>
                </a:solidFill>
                <a:latin typeface="Arial"/>
              </a:rPr>
              <a:t> </a:t>
            </a:r>
            <a:r>
              <a:rPr lang="sv-SE" sz="2800" b="1" i="0" u="none" strike="noStrike" baseline="0" dirty="0" err="1" smtClean="0">
                <a:solidFill>
                  <a:srgbClr val="2C2C2C"/>
                </a:solidFill>
                <a:latin typeface="Arial"/>
              </a:rPr>
              <a:t>rubrik</a:t>
            </a:r>
            <a:endParaRPr lang="sv-SE" dirty="0"/>
          </a:p>
        </p:txBody>
      </p:sp>
    </p:spTree>
    <p:extLst>
      <p:ext uri="{BB962C8B-B14F-4D97-AF65-F5344CB8AC3E}">
        <p14:creationId xmlns:p14="http://schemas.microsoft.com/office/powerpoint/2010/main" xmlns="" val="4148156067"/>
      </p:ext>
    </p:extLst>
  </p:cSld>
  <p:clrMapOvr>
    <a:masterClrMapping/>
  </p:clrMapOvr>
  <p:transition spd="med">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ext + grafik hög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3582000" y="1368000"/>
            <a:ext cx="5364000" cy="4824000"/>
          </a:xfrm>
          <a:solidFill>
            <a:schemeClr val="bg1">
              <a:lumMod val="95000"/>
            </a:schemeClr>
          </a:solidFill>
        </p:spPr>
        <p:txBody>
          <a:bodyPr lIns="180000" tIns="180000"/>
          <a:lstStyle>
            <a:lvl1pPr>
              <a:defRPr sz="1200" i="1">
                <a:solidFill>
                  <a:schemeClr val="tx1"/>
                </a:solidFill>
              </a:defRPr>
            </a:lvl1pPr>
          </a:lstStyle>
          <a:p>
            <a:pPr lvl="0"/>
            <a:r>
              <a:rPr lang="sv-SE" dirty="0" smtClean="0"/>
              <a:t>Klicka på en av ikonerna för att infoga bild, diagram, film etc.</a:t>
            </a:r>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9" name="Platshållare för text 8"/>
          <p:cNvSpPr>
            <a:spLocks noGrp="1"/>
          </p:cNvSpPr>
          <p:nvPr>
            <p:ph type="body" sz="quarter" idx="14" hasCustomPrompt="1"/>
          </p:nvPr>
        </p:nvSpPr>
        <p:spPr>
          <a:xfrm>
            <a:off x="522000" y="1440000"/>
            <a:ext cx="2732143"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p14="http://schemas.microsoft.com/office/powerpoint/2010/main" xmlns="" val="2665992439"/>
      </p:ext>
    </p:extLst>
  </p:cSld>
  <p:clrMapOvr>
    <a:masterClrMapping/>
  </p:clrMapOvr>
  <p:transition spd="med">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Avslutsida-grön">
    <p:spTree>
      <p:nvGrpSpPr>
        <p:cNvPr id="1" name=""/>
        <p:cNvGrpSpPr/>
        <p:nvPr/>
      </p:nvGrpSpPr>
      <p:grpSpPr>
        <a:xfrm>
          <a:off x="0" y="0"/>
          <a:ext cx="0" cy="0"/>
          <a:chOff x="0" y="0"/>
          <a:chExt cx="0" cy="0"/>
        </a:xfrm>
      </p:grpSpPr>
      <p:pic>
        <p:nvPicPr>
          <p:cNvPr id="8" name="Bildobjekt 7" descr="GBGstad-PPT-BKGR.jpg"/>
          <p:cNvPicPr>
            <a:picLocks noChangeAspect="1"/>
          </p:cNvPicPr>
          <p:nvPr userDrawn="1"/>
        </p:nvPicPr>
        <p:blipFill>
          <a:blip r:embed="rId2" cstate="screen"/>
          <a:srcRect/>
          <a:stretch>
            <a:fillRect/>
          </a:stretch>
        </p:blipFill>
        <p:spPr>
          <a:xfrm flipH="1">
            <a:off x="2360560" y="0"/>
            <a:ext cx="6783439" cy="6857999"/>
          </a:xfrm>
          <a:prstGeom prst="rect">
            <a:avLst/>
          </a:prstGeom>
        </p:spPr>
      </p:pic>
      <p:sp>
        <p:nvSpPr>
          <p:cNvPr id="12" name="Platshållare för text 11"/>
          <p:cNvSpPr>
            <a:spLocks noGrp="1"/>
          </p:cNvSpPr>
          <p:nvPr>
            <p:ph type="body" sz="quarter" idx="14" hasCustomPrompt="1"/>
          </p:nvPr>
        </p:nvSpPr>
        <p:spPr>
          <a:xfrm>
            <a:off x="3179303" y="181125"/>
            <a:ext cx="5475620" cy="6155880"/>
          </a:xfrm>
        </p:spPr>
        <p:txBody>
          <a:bodyPr wrap="square" anchor="ctr">
            <a:noAutofit/>
          </a:bodyPr>
          <a:lstStyle>
            <a:lvl1pPr marL="0" indent="0">
              <a:lnSpc>
                <a:spcPct val="100000"/>
              </a:lnSpc>
              <a:spcAft>
                <a:spcPts val="0"/>
              </a:spcAft>
              <a:buNone/>
              <a:defRPr sz="16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Avslut</a:t>
            </a:r>
          </a:p>
        </p:txBody>
      </p:sp>
      <p:sp>
        <p:nvSpPr>
          <p:cNvPr id="7" name="Rektangel 6"/>
          <p:cNvSpPr/>
          <p:nvPr userDrawn="1"/>
        </p:nvSpPr>
        <p:spPr>
          <a:xfrm>
            <a:off x="180000" y="180000"/>
            <a:ext cx="2180560" cy="649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nvGrpSpPr>
          <p:cNvPr id="10" name="Grupp 9"/>
          <p:cNvGrpSpPr/>
          <p:nvPr userDrawn="1"/>
        </p:nvGrpSpPr>
        <p:grpSpPr>
          <a:xfrm>
            <a:off x="828000" y="2589373"/>
            <a:ext cx="898553" cy="1424063"/>
            <a:chOff x="828000" y="2716969"/>
            <a:chExt cx="898553" cy="1424063"/>
          </a:xfrm>
        </p:grpSpPr>
        <p:pic>
          <p:nvPicPr>
            <p:cNvPr id="11" name="Bildobjekt 10" descr="gbg_st_cmyk_neg-01.png"/>
            <p:cNvPicPr>
              <a:picLocks noChangeAspect="1"/>
            </p:cNvPicPr>
            <p:nvPr userDrawn="1"/>
          </p:nvPicPr>
          <p:blipFill>
            <a:blip r:embed="rId3" cstate="screen">
              <a:lum bright="-100000"/>
              <a:extLst>
                <a:ext uri="{28A0092B-C50C-407E-A947-70E740481C1C}">
                  <a14:useLocalDpi xmlns:a14="http://schemas.microsoft.com/office/drawing/2010/main" xmlns=""/>
                </a:ext>
              </a:extLst>
            </a:blip>
            <a:srcRect/>
            <a:stretch>
              <a:fillRect/>
            </a:stretch>
          </p:blipFill>
          <p:spPr>
            <a:xfrm>
              <a:off x="828000" y="3773905"/>
              <a:ext cx="898553" cy="367127"/>
            </a:xfrm>
            <a:prstGeom prst="rect">
              <a:avLst/>
            </a:prstGeom>
          </p:spPr>
        </p:pic>
        <p:pic>
          <p:nvPicPr>
            <p:cNvPr id="14" name="Bildobjekt 13" descr="gbg_st_cmyk_neg-01.png"/>
            <p:cNvPicPr>
              <a:picLocks noChangeAspect="1"/>
            </p:cNvPicPr>
            <p:nvPr userDrawn="1"/>
          </p:nvPicPr>
          <p:blipFill>
            <a:blip r:embed="rId4" cstate="screen">
              <a:extLst>
                <a:ext uri="{28A0092B-C50C-407E-A947-70E740481C1C}">
                  <a14:useLocalDpi xmlns:a14="http://schemas.microsoft.com/office/drawing/2010/main" xmlns=""/>
                </a:ext>
              </a:extLst>
            </a:blip>
            <a:srcRect/>
            <a:stretch>
              <a:fillRect/>
            </a:stretch>
          </p:blipFill>
          <p:spPr>
            <a:xfrm>
              <a:off x="828000" y="2716969"/>
              <a:ext cx="898553" cy="1056936"/>
            </a:xfrm>
            <a:prstGeom prst="rect">
              <a:avLst/>
            </a:prstGeom>
          </p:spPr>
        </p:pic>
      </p:grpSp>
    </p:spTree>
    <p:extLst>
      <p:ext uri="{BB962C8B-B14F-4D97-AF65-F5344CB8AC3E}">
        <p14:creationId xmlns:p14="http://schemas.microsoft.com/office/powerpoint/2010/main" xmlns="" val="3177477847"/>
      </p:ext>
    </p:extLst>
  </p:cSld>
  <p:clrMapOvr>
    <a:masterClrMapping/>
  </p:clrMapOvr>
  <p:transition spd="med">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 grafik - helsida">
    <p:spTree>
      <p:nvGrpSpPr>
        <p:cNvPr id="1" name=""/>
        <p:cNvGrpSpPr/>
        <p:nvPr/>
      </p:nvGrpSpPr>
      <p:grpSpPr>
        <a:xfrm>
          <a:off x="0" y="0"/>
          <a:ext cx="0" cy="0"/>
          <a:chOff x="0" y="0"/>
          <a:chExt cx="0" cy="0"/>
        </a:xfrm>
      </p:grpSpPr>
      <p:sp>
        <p:nvSpPr>
          <p:cNvPr id="3" name="Platshållare för sidfot 2"/>
          <p:cNvSpPr>
            <a:spLocks noGrp="1"/>
          </p:cNvSpPr>
          <p:nvPr>
            <p:ph type="ftr" sz="quarter" idx="14"/>
          </p:nvPr>
        </p:nvSpPr>
        <p:spPr>
          <a:xfrm>
            <a:off x="520571" y="6269050"/>
            <a:ext cx="2895600" cy="417575"/>
          </a:xfrm>
        </p:spPr>
        <p:txBody>
          <a:bodyPr/>
          <a:lstStyle/>
          <a:p>
            <a:r>
              <a:rPr lang="sv-SE" dirty="0" smtClean="0"/>
              <a:t>HÅLLBAR STAD – ÖPPEN FÖR VÄRLDEN </a:t>
            </a:r>
            <a:endParaRPr lang="en-GB" dirty="0"/>
          </a:p>
        </p:txBody>
      </p:sp>
      <p:sp>
        <p:nvSpPr>
          <p:cNvPr id="7" name="Platshållare för bildnummer 6"/>
          <p:cNvSpPr>
            <a:spLocks noGrp="1"/>
          </p:cNvSpPr>
          <p:nvPr>
            <p:ph type="sldNum" sz="quarter" idx="15"/>
          </p:nvPr>
        </p:nvSpPr>
        <p:spPr/>
        <p:txBody>
          <a:bodyPr/>
          <a:lstStyle/>
          <a:p>
            <a:fld id="{CCB980A4-8073-2E47-BD49-CDC58DACAC28}" type="slidenum">
              <a:rPr lang="sv-SE" smtClean="0"/>
              <a:pPr/>
              <a:t>‹#›</a:t>
            </a:fld>
            <a:endParaRPr lang="sv-SE" dirty="0"/>
          </a:p>
        </p:txBody>
      </p:sp>
      <p:sp>
        <p:nvSpPr>
          <p:cNvPr id="11" name="Platshållare för innehåll 10"/>
          <p:cNvSpPr>
            <a:spLocks noGrp="1"/>
          </p:cNvSpPr>
          <p:nvPr>
            <p:ph sz="quarter" idx="16" hasCustomPrompt="1"/>
          </p:nvPr>
        </p:nvSpPr>
        <p:spPr>
          <a:xfrm>
            <a:off x="179387" y="1368000"/>
            <a:ext cx="8763959" cy="4824000"/>
          </a:xfrm>
          <a:solidFill>
            <a:schemeClr val="bg1">
              <a:lumMod val="95000"/>
            </a:schemeClr>
          </a:solidFill>
        </p:spPr>
        <p:txBody>
          <a:bodyPr lIns="180000" tIns="180000"/>
          <a:lstStyle>
            <a:lvl1pPr marL="179388" indent="-179388">
              <a:defRPr sz="1200" i="1">
                <a:solidFill>
                  <a:schemeClr val="tx1"/>
                </a:solidFill>
              </a:defRPr>
            </a:lvl1pPr>
            <a:lvl2pPr marL="712788" indent="-266700">
              <a:defRPr sz="2000"/>
            </a:lvl2pPr>
            <a:lvl3pPr marL="712788" indent="-266700">
              <a:defRPr sz="1600"/>
            </a:lvl3pPr>
            <a:lvl4pPr marL="712788" indent="-266700">
              <a:defRPr sz="1600"/>
            </a:lvl4pPr>
            <a:lvl5pPr marL="712788" indent="-266700">
              <a:defRPr sz="1600"/>
            </a:lvl5pPr>
          </a:lstStyle>
          <a:p>
            <a:pPr lvl="0"/>
            <a:r>
              <a:rPr lang="sv-SE" dirty="0" smtClean="0"/>
              <a:t>Klicka på en av ikonerna för att infoga bild, diagram, film etc.</a:t>
            </a:r>
            <a:endParaRPr lang="sv-SE" dirty="0"/>
          </a:p>
        </p:txBody>
      </p:sp>
      <p:sp>
        <p:nvSpPr>
          <p:cNvPr id="4" name="Rubrik 3"/>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p14="http://schemas.microsoft.com/office/powerpoint/2010/main" xmlns="" val="1206017017"/>
      </p:ext>
    </p:extLst>
  </p:cSld>
  <p:clrMapOvr>
    <a:masterClrMapping/>
  </p:clrMapOvr>
  <p:transition spd="med">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Avslutsida-röd">
    <p:spTree>
      <p:nvGrpSpPr>
        <p:cNvPr id="1" name=""/>
        <p:cNvGrpSpPr/>
        <p:nvPr/>
      </p:nvGrpSpPr>
      <p:grpSpPr>
        <a:xfrm>
          <a:off x="0" y="0"/>
          <a:ext cx="0" cy="0"/>
          <a:chOff x="0" y="0"/>
          <a:chExt cx="0" cy="0"/>
        </a:xfrm>
      </p:grpSpPr>
      <p:pic>
        <p:nvPicPr>
          <p:cNvPr id="12" name="Bildobjekt 11" descr="GBGstad-PPT-BKGR.jpg"/>
          <p:cNvPicPr>
            <a:picLocks noChangeAspect="1"/>
          </p:cNvPicPr>
          <p:nvPr userDrawn="1"/>
        </p:nvPicPr>
        <p:blipFill>
          <a:blip r:embed="rId2" cstate="screen"/>
          <a:srcRect/>
          <a:stretch>
            <a:fillRect/>
          </a:stretch>
        </p:blipFill>
        <p:spPr>
          <a:xfrm flipH="1">
            <a:off x="2360560" y="0"/>
            <a:ext cx="6783439" cy="6857999"/>
          </a:xfrm>
          <a:prstGeom prst="rect">
            <a:avLst/>
          </a:prstGeom>
        </p:spPr>
      </p:pic>
      <p:sp>
        <p:nvSpPr>
          <p:cNvPr id="7" name="Rektangel 6"/>
          <p:cNvSpPr/>
          <p:nvPr userDrawn="1"/>
        </p:nvSpPr>
        <p:spPr>
          <a:xfrm>
            <a:off x="180000" y="180000"/>
            <a:ext cx="2180560" cy="649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nvGrpSpPr>
          <p:cNvPr id="10" name="Grupp 9"/>
          <p:cNvGrpSpPr/>
          <p:nvPr userDrawn="1"/>
        </p:nvGrpSpPr>
        <p:grpSpPr>
          <a:xfrm>
            <a:off x="828000" y="2589373"/>
            <a:ext cx="898553" cy="1424063"/>
            <a:chOff x="828000" y="2716969"/>
            <a:chExt cx="898553" cy="1424063"/>
          </a:xfrm>
        </p:grpSpPr>
        <p:pic>
          <p:nvPicPr>
            <p:cNvPr id="11" name="Bildobjekt 10" descr="gbg_st_cmyk_neg-01.png"/>
            <p:cNvPicPr>
              <a:picLocks noChangeAspect="1"/>
            </p:cNvPicPr>
            <p:nvPr userDrawn="1"/>
          </p:nvPicPr>
          <p:blipFill>
            <a:blip r:embed="rId3" cstate="screen">
              <a:lum bright="-100000"/>
              <a:extLst>
                <a:ext uri="{28A0092B-C50C-407E-A947-70E740481C1C}">
                  <a14:useLocalDpi xmlns:a14="http://schemas.microsoft.com/office/drawing/2010/main" xmlns=""/>
                </a:ext>
              </a:extLst>
            </a:blip>
            <a:srcRect/>
            <a:stretch>
              <a:fillRect/>
            </a:stretch>
          </p:blipFill>
          <p:spPr>
            <a:xfrm>
              <a:off x="828000" y="3773905"/>
              <a:ext cx="898553" cy="367127"/>
            </a:xfrm>
            <a:prstGeom prst="rect">
              <a:avLst/>
            </a:prstGeom>
          </p:spPr>
        </p:pic>
        <p:pic>
          <p:nvPicPr>
            <p:cNvPr id="14" name="Bildobjekt 13" descr="gbg_st_cmyk_neg-01.png"/>
            <p:cNvPicPr>
              <a:picLocks noChangeAspect="1"/>
            </p:cNvPicPr>
            <p:nvPr userDrawn="1"/>
          </p:nvPicPr>
          <p:blipFill>
            <a:blip r:embed="rId4" cstate="screen">
              <a:extLst>
                <a:ext uri="{28A0092B-C50C-407E-A947-70E740481C1C}">
                  <a14:useLocalDpi xmlns:a14="http://schemas.microsoft.com/office/drawing/2010/main" xmlns=""/>
                </a:ext>
              </a:extLst>
            </a:blip>
            <a:srcRect/>
            <a:stretch>
              <a:fillRect/>
            </a:stretch>
          </p:blipFill>
          <p:spPr>
            <a:xfrm>
              <a:off x="828000" y="2716969"/>
              <a:ext cx="898553" cy="1056936"/>
            </a:xfrm>
            <a:prstGeom prst="rect">
              <a:avLst/>
            </a:prstGeom>
          </p:spPr>
        </p:pic>
      </p:grpSp>
      <p:sp>
        <p:nvSpPr>
          <p:cNvPr id="13" name="Platshållare för text 11"/>
          <p:cNvSpPr>
            <a:spLocks noGrp="1"/>
          </p:cNvSpPr>
          <p:nvPr>
            <p:ph type="body" sz="quarter" idx="14" hasCustomPrompt="1"/>
          </p:nvPr>
        </p:nvSpPr>
        <p:spPr>
          <a:xfrm>
            <a:off x="3179303" y="181125"/>
            <a:ext cx="5475620" cy="6155880"/>
          </a:xfrm>
        </p:spPr>
        <p:txBody>
          <a:bodyPr wrap="square" anchor="ctr">
            <a:noAutofit/>
          </a:bodyPr>
          <a:lstStyle>
            <a:lvl1pPr marL="0" indent="0">
              <a:lnSpc>
                <a:spcPct val="100000"/>
              </a:lnSpc>
              <a:spcAft>
                <a:spcPts val="0"/>
              </a:spcAft>
              <a:buNone/>
              <a:defRPr sz="16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Avslut</a:t>
            </a:r>
          </a:p>
        </p:txBody>
      </p:sp>
    </p:spTree>
    <p:extLst>
      <p:ext uri="{BB962C8B-B14F-4D97-AF65-F5344CB8AC3E}">
        <p14:creationId xmlns:p14="http://schemas.microsoft.com/office/powerpoint/2010/main" xmlns="" val="14139458"/>
      </p:ext>
    </p:extLst>
  </p:cSld>
  <p:clrMapOvr>
    <a:masterClrMapping/>
  </p:clrMapOvr>
  <p:transition spd="med">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Avslutsida-prickar">
    <p:spTree>
      <p:nvGrpSpPr>
        <p:cNvPr id="1" name=""/>
        <p:cNvGrpSpPr/>
        <p:nvPr/>
      </p:nvGrpSpPr>
      <p:grpSpPr>
        <a:xfrm>
          <a:off x="0" y="0"/>
          <a:ext cx="0" cy="0"/>
          <a:chOff x="0" y="0"/>
          <a:chExt cx="0" cy="0"/>
        </a:xfrm>
      </p:grpSpPr>
      <p:pic>
        <p:nvPicPr>
          <p:cNvPr id="9" name="Bildobjekt 8" descr="GBGstad-PPT-BKGR.jpg"/>
          <p:cNvPicPr>
            <a:picLocks noChangeAspect="1"/>
          </p:cNvPicPr>
          <p:nvPr userDrawn="1"/>
        </p:nvPicPr>
        <p:blipFill>
          <a:blip r:embed="rId2" cstate="screen"/>
          <a:srcRect/>
          <a:stretch>
            <a:fillRect/>
          </a:stretch>
        </p:blipFill>
        <p:spPr>
          <a:xfrm flipH="1">
            <a:off x="2360560" y="0"/>
            <a:ext cx="6783438" cy="6857998"/>
          </a:xfrm>
          <a:prstGeom prst="rect">
            <a:avLst/>
          </a:prstGeom>
        </p:spPr>
      </p:pic>
      <p:sp>
        <p:nvSpPr>
          <p:cNvPr id="7" name="Rektangel 6"/>
          <p:cNvSpPr/>
          <p:nvPr userDrawn="1"/>
        </p:nvSpPr>
        <p:spPr>
          <a:xfrm>
            <a:off x="180000" y="180000"/>
            <a:ext cx="2180560" cy="649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nvGrpSpPr>
          <p:cNvPr id="10" name="Grupp 9"/>
          <p:cNvGrpSpPr/>
          <p:nvPr userDrawn="1"/>
        </p:nvGrpSpPr>
        <p:grpSpPr>
          <a:xfrm>
            <a:off x="828000" y="2589373"/>
            <a:ext cx="898553" cy="1424063"/>
            <a:chOff x="828000" y="2716969"/>
            <a:chExt cx="898553" cy="1424063"/>
          </a:xfrm>
        </p:grpSpPr>
        <p:pic>
          <p:nvPicPr>
            <p:cNvPr id="11" name="Bildobjekt 10" descr="gbg_st_cmyk_neg-01.png"/>
            <p:cNvPicPr>
              <a:picLocks noChangeAspect="1"/>
            </p:cNvPicPr>
            <p:nvPr userDrawn="1"/>
          </p:nvPicPr>
          <p:blipFill>
            <a:blip r:embed="rId3" cstate="screen">
              <a:lum bright="-100000"/>
              <a:extLst>
                <a:ext uri="{28A0092B-C50C-407E-A947-70E740481C1C}">
                  <a14:useLocalDpi xmlns:a14="http://schemas.microsoft.com/office/drawing/2010/main" xmlns=""/>
                </a:ext>
              </a:extLst>
            </a:blip>
            <a:srcRect/>
            <a:stretch>
              <a:fillRect/>
            </a:stretch>
          </p:blipFill>
          <p:spPr>
            <a:xfrm>
              <a:off x="828000" y="3773905"/>
              <a:ext cx="898553" cy="367127"/>
            </a:xfrm>
            <a:prstGeom prst="rect">
              <a:avLst/>
            </a:prstGeom>
          </p:spPr>
        </p:pic>
        <p:pic>
          <p:nvPicPr>
            <p:cNvPr id="14" name="Bildobjekt 13" descr="gbg_st_cmyk_neg-01.png"/>
            <p:cNvPicPr>
              <a:picLocks noChangeAspect="1"/>
            </p:cNvPicPr>
            <p:nvPr userDrawn="1"/>
          </p:nvPicPr>
          <p:blipFill>
            <a:blip r:embed="rId4" cstate="screen">
              <a:extLst>
                <a:ext uri="{28A0092B-C50C-407E-A947-70E740481C1C}">
                  <a14:useLocalDpi xmlns:a14="http://schemas.microsoft.com/office/drawing/2010/main" xmlns=""/>
                </a:ext>
              </a:extLst>
            </a:blip>
            <a:srcRect/>
            <a:stretch>
              <a:fillRect/>
            </a:stretch>
          </p:blipFill>
          <p:spPr>
            <a:xfrm>
              <a:off x="828000" y="2716969"/>
              <a:ext cx="898553" cy="1056936"/>
            </a:xfrm>
            <a:prstGeom prst="rect">
              <a:avLst/>
            </a:prstGeom>
          </p:spPr>
        </p:pic>
      </p:grpSp>
      <p:sp>
        <p:nvSpPr>
          <p:cNvPr id="13" name="Platshållare för text 11"/>
          <p:cNvSpPr>
            <a:spLocks noGrp="1"/>
          </p:cNvSpPr>
          <p:nvPr>
            <p:ph type="body" sz="quarter" idx="14" hasCustomPrompt="1"/>
          </p:nvPr>
        </p:nvSpPr>
        <p:spPr>
          <a:xfrm>
            <a:off x="3179303" y="181125"/>
            <a:ext cx="5475620" cy="6155880"/>
          </a:xfrm>
        </p:spPr>
        <p:txBody>
          <a:bodyPr wrap="square" anchor="ctr">
            <a:noAutofit/>
          </a:bodyPr>
          <a:lstStyle>
            <a:lvl1pPr marL="0" indent="0">
              <a:lnSpc>
                <a:spcPct val="100000"/>
              </a:lnSpc>
              <a:spcAft>
                <a:spcPts val="0"/>
              </a:spcAft>
              <a:buNone/>
              <a:defRPr sz="16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Avslut</a:t>
            </a:r>
          </a:p>
        </p:txBody>
      </p:sp>
    </p:spTree>
    <p:extLst>
      <p:ext uri="{BB962C8B-B14F-4D97-AF65-F5344CB8AC3E}">
        <p14:creationId xmlns:p14="http://schemas.microsoft.com/office/powerpoint/2010/main" xmlns="" val="355381501"/>
      </p:ext>
    </p:extLst>
  </p:cSld>
  <p:clrMapOvr>
    <a:masterClrMapping/>
  </p:clrMapOvr>
  <p:transition spd="med">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Avslutsida-turkos">
    <p:spTree>
      <p:nvGrpSpPr>
        <p:cNvPr id="1" name=""/>
        <p:cNvGrpSpPr/>
        <p:nvPr/>
      </p:nvGrpSpPr>
      <p:grpSpPr>
        <a:xfrm>
          <a:off x="0" y="0"/>
          <a:ext cx="0" cy="0"/>
          <a:chOff x="0" y="0"/>
          <a:chExt cx="0" cy="0"/>
        </a:xfrm>
      </p:grpSpPr>
      <p:pic>
        <p:nvPicPr>
          <p:cNvPr id="9" name="Bildobjekt 8" descr="GBGstad-PPT-BKGR.jpg"/>
          <p:cNvPicPr>
            <a:picLocks noChangeAspect="1"/>
          </p:cNvPicPr>
          <p:nvPr userDrawn="1"/>
        </p:nvPicPr>
        <p:blipFill>
          <a:blip r:embed="rId2" cstate="screen"/>
          <a:srcRect/>
          <a:stretch>
            <a:fillRect/>
          </a:stretch>
        </p:blipFill>
        <p:spPr>
          <a:xfrm flipH="1">
            <a:off x="2360560" y="0"/>
            <a:ext cx="6783437" cy="6857998"/>
          </a:xfrm>
          <a:prstGeom prst="rect">
            <a:avLst/>
          </a:prstGeom>
        </p:spPr>
      </p:pic>
      <p:sp>
        <p:nvSpPr>
          <p:cNvPr id="7" name="Rektangel 6"/>
          <p:cNvSpPr/>
          <p:nvPr userDrawn="1"/>
        </p:nvSpPr>
        <p:spPr>
          <a:xfrm>
            <a:off x="180000" y="180000"/>
            <a:ext cx="2180560" cy="649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nvGrpSpPr>
          <p:cNvPr id="10" name="Grupp 9"/>
          <p:cNvGrpSpPr/>
          <p:nvPr userDrawn="1"/>
        </p:nvGrpSpPr>
        <p:grpSpPr>
          <a:xfrm>
            <a:off x="828000" y="2589373"/>
            <a:ext cx="898553" cy="1424063"/>
            <a:chOff x="828000" y="2716969"/>
            <a:chExt cx="898553" cy="1424063"/>
          </a:xfrm>
        </p:grpSpPr>
        <p:pic>
          <p:nvPicPr>
            <p:cNvPr id="11" name="Bildobjekt 10" descr="gbg_st_cmyk_neg-01.png"/>
            <p:cNvPicPr>
              <a:picLocks noChangeAspect="1"/>
            </p:cNvPicPr>
            <p:nvPr userDrawn="1"/>
          </p:nvPicPr>
          <p:blipFill>
            <a:blip r:embed="rId3" cstate="screen">
              <a:lum bright="-100000"/>
              <a:extLst>
                <a:ext uri="{28A0092B-C50C-407E-A947-70E740481C1C}">
                  <a14:useLocalDpi xmlns:a14="http://schemas.microsoft.com/office/drawing/2010/main" xmlns=""/>
                </a:ext>
              </a:extLst>
            </a:blip>
            <a:srcRect/>
            <a:stretch>
              <a:fillRect/>
            </a:stretch>
          </p:blipFill>
          <p:spPr>
            <a:xfrm>
              <a:off x="828000" y="3773905"/>
              <a:ext cx="898553" cy="367127"/>
            </a:xfrm>
            <a:prstGeom prst="rect">
              <a:avLst/>
            </a:prstGeom>
          </p:spPr>
        </p:pic>
        <p:pic>
          <p:nvPicPr>
            <p:cNvPr id="14" name="Bildobjekt 13" descr="gbg_st_cmyk_neg-01.png"/>
            <p:cNvPicPr>
              <a:picLocks noChangeAspect="1"/>
            </p:cNvPicPr>
            <p:nvPr userDrawn="1"/>
          </p:nvPicPr>
          <p:blipFill>
            <a:blip r:embed="rId4" cstate="screen">
              <a:extLst>
                <a:ext uri="{28A0092B-C50C-407E-A947-70E740481C1C}">
                  <a14:useLocalDpi xmlns:a14="http://schemas.microsoft.com/office/drawing/2010/main" xmlns=""/>
                </a:ext>
              </a:extLst>
            </a:blip>
            <a:srcRect/>
            <a:stretch>
              <a:fillRect/>
            </a:stretch>
          </p:blipFill>
          <p:spPr>
            <a:xfrm>
              <a:off x="828000" y="2716969"/>
              <a:ext cx="898553" cy="1056936"/>
            </a:xfrm>
            <a:prstGeom prst="rect">
              <a:avLst/>
            </a:prstGeom>
          </p:spPr>
        </p:pic>
      </p:grpSp>
      <p:sp>
        <p:nvSpPr>
          <p:cNvPr id="13" name="Platshållare för text 11"/>
          <p:cNvSpPr>
            <a:spLocks noGrp="1"/>
          </p:cNvSpPr>
          <p:nvPr>
            <p:ph type="body" sz="quarter" idx="14" hasCustomPrompt="1"/>
          </p:nvPr>
        </p:nvSpPr>
        <p:spPr>
          <a:xfrm>
            <a:off x="3179303" y="181125"/>
            <a:ext cx="5475620" cy="6155880"/>
          </a:xfrm>
        </p:spPr>
        <p:txBody>
          <a:bodyPr wrap="square" anchor="ctr">
            <a:noAutofit/>
          </a:bodyPr>
          <a:lstStyle>
            <a:lvl1pPr marL="0" indent="0">
              <a:lnSpc>
                <a:spcPct val="100000"/>
              </a:lnSpc>
              <a:spcAft>
                <a:spcPts val="0"/>
              </a:spcAft>
              <a:buNone/>
              <a:defRPr sz="16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Avslut</a:t>
            </a:r>
          </a:p>
        </p:txBody>
      </p:sp>
    </p:spTree>
    <p:extLst>
      <p:ext uri="{BB962C8B-B14F-4D97-AF65-F5344CB8AC3E}">
        <p14:creationId xmlns:p14="http://schemas.microsoft.com/office/powerpoint/2010/main" xmlns="" val="240180385"/>
      </p:ext>
    </p:extLst>
  </p:cSld>
  <p:clrMapOvr>
    <a:masterClrMapping/>
  </p:clrMapOvr>
  <p:transition spd="med">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Avslutsida-lila">
    <p:spTree>
      <p:nvGrpSpPr>
        <p:cNvPr id="1" name=""/>
        <p:cNvGrpSpPr/>
        <p:nvPr/>
      </p:nvGrpSpPr>
      <p:grpSpPr>
        <a:xfrm>
          <a:off x="0" y="0"/>
          <a:ext cx="0" cy="0"/>
          <a:chOff x="0" y="0"/>
          <a:chExt cx="0" cy="0"/>
        </a:xfrm>
      </p:grpSpPr>
      <p:pic>
        <p:nvPicPr>
          <p:cNvPr id="8" name="Bildobjekt 7" descr="GBGstad-PPT-BKGR.jpg"/>
          <p:cNvPicPr>
            <a:picLocks noChangeAspect="1"/>
          </p:cNvPicPr>
          <p:nvPr userDrawn="1"/>
        </p:nvPicPr>
        <p:blipFill>
          <a:blip r:embed="rId2" cstate="screen"/>
          <a:srcRect/>
          <a:stretch>
            <a:fillRect/>
          </a:stretch>
        </p:blipFill>
        <p:spPr>
          <a:xfrm flipH="1">
            <a:off x="2360560" y="0"/>
            <a:ext cx="6783437" cy="6857997"/>
          </a:xfrm>
          <a:prstGeom prst="rect">
            <a:avLst/>
          </a:prstGeom>
        </p:spPr>
      </p:pic>
      <p:sp>
        <p:nvSpPr>
          <p:cNvPr id="7" name="Rektangel 6"/>
          <p:cNvSpPr/>
          <p:nvPr userDrawn="1"/>
        </p:nvSpPr>
        <p:spPr>
          <a:xfrm>
            <a:off x="180000" y="180000"/>
            <a:ext cx="2180560" cy="649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nvGrpSpPr>
          <p:cNvPr id="10" name="Grupp 9"/>
          <p:cNvGrpSpPr/>
          <p:nvPr userDrawn="1"/>
        </p:nvGrpSpPr>
        <p:grpSpPr>
          <a:xfrm>
            <a:off x="828000" y="2589373"/>
            <a:ext cx="898553" cy="1424063"/>
            <a:chOff x="828000" y="2716969"/>
            <a:chExt cx="898553" cy="1424063"/>
          </a:xfrm>
        </p:grpSpPr>
        <p:pic>
          <p:nvPicPr>
            <p:cNvPr id="11" name="Bildobjekt 10" descr="gbg_st_cmyk_neg-01.png"/>
            <p:cNvPicPr>
              <a:picLocks noChangeAspect="1"/>
            </p:cNvPicPr>
            <p:nvPr userDrawn="1"/>
          </p:nvPicPr>
          <p:blipFill>
            <a:blip r:embed="rId3" cstate="screen">
              <a:lum bright="-100000"/>
              <a:extLst>
                <a:ext uri="{28A0092B-C50C-407E-A947-70E740481C1C}">
                  <a14:useLocalDpi xmlns:a14="http://schemas.microsoft.com/office/drawing/2010/main" xmlns=""/>
                </a:ext>
              </a:extLst>
            </a:blip>
            <a:srcRect/>
            <a:stretch>
              <a:fillRect/>
            </a:stretch>
          </p:blipFill>
          <p:spPr>
            <a:xfrm>
              <a:off x="828000" y="3773905"/>
              <a:ext cx="898553" cy="367127"/>
            </a:xfrm>
            <a:prstGeom prst="rect">
              <a:avLst/>
            </a:prstGeom>
          </p:spPr>
        </p:pic>
        <p:pic>
          <p:nvPicPr>
            <p:cNvPr id="14" name="Bildobjekt 13" descr="gbg_st_cmyk_neg-01.png"/>
            <p:cNvPicPr>
              <a:picLocks noChangeAspect="1"/>
            </p:cNvPicPr>
            <p:nvPr userDrawn="1"/>
          </p:nvPicPr>
          <p:blipFill>
            <a:blip r:embed="rId4" cstate="screen">
              <a:extLst>
                <a:ext uri="{28A0092B-C50C-407E-A947-70E740481C1C}">
                  <a14:useLocalDpi xmlns:a14="http://schemas.microsoft.com/office/drawing/2010/main" xmlns=""/>
                </a:ext>
              </a:extLst>
            </a:blip>
            <a:srcRect/>
            <a:stretch>
              <a:fillRect/>
            </a:stretch>
          </p:blipFill>
          <p:spPr>
            <a:xfrm>
              <a:off x="828000" y="2716969"/>
              <a:ext cx="898553" cy="1056936"/>
            </a:xfrm>
            <a:prstGeom prst="rect">
              <a:avLst/>
            </a:prstGeom>
          </p:spPr>
        </p:pic>
      </p:grpSp>
      <p:sp>
        <p:nvSpPr>
          <p:cNvPr id="13" name="Platshållare för text 11"/>
          <p:cNvSpPr>
            <a:spLocks noGrp="1"/>
          </p:cNvSpPr>
          <p:nvPr>
            <p:ph type="body" sz="quarter" idx="14" hasCustomPrompt="1"/>
          </p:nvPr>
        </p:nvSpPr>
        <p:spPr>
          <a:xfrm>
            <a:off x="3179303" y="181125"/>
            <a:ext cx="5475620" cy="6155880"/>
          </a:xfrm>
        </p:spPr>
        <p:txBody>
          <a:bodyPr wrap="square" anchor="ctr">
            <a:noAutofit/>
          </a:bodyPr>
          <a:lstStyle>
            <a:lvl1pPr marL="0" indent="0">
              <a:lnSpc>
                <a:spcPct val="100000"/>
              </a:lnSpc>
              <a:spcAft>
                <a:spcPts val="0"/>
              </a:spcAft>
              <a:buNone/>
              <a:defRPr sz="16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Avslut</a:t>
            </a:r>
          </a:p>
        </p:txBody>
      </p:sp>
    </p:spTree>
    <p:extLst>
      <p:ext uri="{BB962C8B-B14F-4D97-AF65-F5344CB8AC3E}">
        <p14:creationId xmlns:p14="http://schemas.microsoft.com/office/powerpoint/2010/main" xmlns="" val="3006547002"/>
      </p:ext>
    </p:extLst>
  </p:cSld>
  <p:clrMapOvr>
    <a:masterClrMapping/>
  </p:clrMapOvr>
  <p:transition spd="med">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Bild + text vänst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a:prstGeom prst="rect">
            <a:avLst/>
          </a:prstGeo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a:xfrm>
            <a:off x="8298052" y="6269050"/>
            <a:ext cx="452546" cy="417576"/>
          </a:xfrm>
          <a:prstGeom prst="rect">
            <a:avLst/>
          </a:prstGeom>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5888914" y="1368000"/>
            <a:ext cx="3060000" cy="4824000"/>
          </a:xfrm>
          <a:solidFill>
            <a:schemeClr val="bg1">
              <a:lumMod val="95000"/>
            </a:schemeClr>
          </a:solidFill>
          <a:ln>
            <a:noFill/>
          </a:ln>
        </p:spPr>
        <p:txBody>
          <a:bodyPr lIns="180000" tIns="180000"/>
          <a:lstStyle>
            <a:lvl1pPr>
              <a:defRPr sz="1200" i="1" baseline="0">
                <a:solidFill>
                  <a:schemeClr val="tx1"/>
                </a:solidFill>
              </a:defRPr>
            </a:lvl1pPr>
          </a:lstStyle>
          <a:p>
            <a:r>
              <a:rPr lang="sv-SE" dirty="0" smtClean="0"/>
              <a:t>Klicka på ikonen för att infoga bild.</a:t>
            </a:r>
          </a:p>
        </p:txBody>
      </p:sp>
      <p:sp>
        <p:nvSpPr>
          <p:cNvPr id="13" name="Platshållare för text 12"/>
          <p:cNvSpPr>
            <a:spLocks noGrp="1"/>
          </p:cNvSpPr>
          <p:nvPr>
            <p:ph type="body" sz="quarter" idx="13" hasCustomPrompt="1"/>
          </p:nvPr>
        </p:nvSpPr>
        <p:spPr>
          <a:xfrm>
            <a:off x="522000" y="1440000"/>
            <a:ext cx="5040000"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cSld>
  <p:clrMapOvr>
    <a:masterClrMapping/>
  </p:clrMapOvr>
  <p:transition spd="med">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Rubrik +  text">
    <p:spTree>
      <p:nvGrpSpPr>
        <p:cNvPr id="1" name=""/>
        <p:cNvGrpSpPr/>
        <p:nvPr/>
      </p:nvGrpSpPr>
      <p:grpSpPr>
        <a:xfrm>
          <a:off x="0" y="0"/>
          <a:ext cx="0" cy="0"/>
          <a:chOff x="0" y="0"/>
          <a:chExt cx="0" cy="0"/>
        </a:xfrm>
      </p:grpSpPr>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a:xfrm>
            <a:off x="8298052" y="6269050"/>
            <a:ext cx="452546" cy="417576"/>
          </a:xfrm>
          <a:prstGeom prst="rect">
            <a:avLst/>
          </a:prstGeom>
        </p:spPr>
        <p:txBody>
          <a:bodyPr/>
          <a:lstStyle/>
          <a:p>
            <a:fld id="{CCB980A4-8073-2E47-BD49-CDC58DACAC28}" type="slidenum">
              <a:rPr lang="sv-SE" smtClean="0"/>
              <a:pPr/>
              <a:t>‹#›</a:t>
            </a:fld>
            <a:endParaRPr lang="sv-SE" dirty="0"/>
          </a:p>
        </p:txBody>
      </p:sp>
      <p:sp>
        <p:nvSpPr>
          <p:cNvPr id="3" name="Platshållare för sidfot 2"/>
          <p:cNvSpPr>
            <a:spLocks noGrp="1"/>
          </p:cNvSpPr>
          <p:nvPr>
            <p:ph type="ftr" sz="quarter" idx="15"/>
          </p:nvPr>
        </p:nvSpPr>
        <p:spPr>
          <a:xfrm>
            <a:off x="522000" y="6269050"/>
            <a:ext cx="2895600" cy="417575"/>
          </a:xfrm>
          <a:prstGeom prst="rect">
            <a:avLst/>
          </a:prstGeom>
        </p:spPr>
        <p:txBody>
          <a:bodyPr/>
          <a:lstStyle/>
          <a:p>
            <a:r>
              <a:rPr lang="en-GB" smtClean="0"/>
              <a:t>HÅLLBAR STAD – ÖPPEN FÖR VÄRLDEN </a:t>
            </a:r>
            <a:endParaRPr lang="en-GB" dirty="0"/>
          </a:p>
        </p:txBody>
      </p:sp>
      <p:sp>
        <p:nvSpPr>
          <p:cNvPr id="10" name="Platshållare för text 12"/>
          <p:cNvSpPr>
            <a:spLocks noGrp="1"/>
          </p:cNvSpPr>
          <p:nvPr>
            <p:ph type="body" sz="quarter" idx="13" hasCustomPrompt="1"/>
          </p:nvPr>
        </p:nvSpPr>
        <p:spPr>
          <a:xfrm>
            <a:off x="522000" y="1440000"/>
            <a:ext cx="8228598"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 xmlns:p14="http://schemas.microsoft.com/office/powerpoint/2010/main" val="4007312406"/>
      </p:ext>
    </p:extLst>
  </p:cSld>
  <p:clrMapOvr>
    <a:masterClrMapping/>
  </p:clrMapOvr>
  <p:transition spd="med">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Kapitelsida">
    <p:spTree>
      <p:nvGrpSpPr>
        <p:cNvPr id="1" name=""/>
        <p:cNvGrpSpPr/>
        <p:nvPr/>
      </p:nvGrpSpPr>
      <p:grpSpPr>
        <a:xfrm>
          <a:off x="0" y="0"/>
          <a:ext cx="0" cy="0"/>
          <a:chOff x="0" y="0"/>
          <a:chExt cx="0" cy="0"/>
        </a:xfrm>
      </p:grpSpPr>
      <p:pic>
        <p:nvPicPr>
          <p:cNvPr id="9" name="Bildobjekt 8" descr="GBGstad-PPT-BKGR.jpg"/>
          <p:cNvPicPr>
            <a:picLocks noChangeAspect="1"/>
          </p:cNvPicPr>
          <p:nvPr userDrawn="1"/>
        </p:nvPicPr>
        <p:blipFill>
          <a:blip r:embed="rId2" cstate="screen"/>
          <a:stretch>
            <a:fillRect/>
          </a:stretch>
        </p:blipFill>
        <p:spPr>
          <a:xfrm flipH="1">
            <a:off x="0" y="0"/>
            <a:ext cx="9143998" cy="6857998"/>
          </a:xfrm>
          <a:prstGeom prst="rect">
            <a:avLst/>
          </a:prstGeom>
        </p:spPr>
      </p:pic>
      <p:pic>
        <p:nvPicPr>
          <p:cNvPr id="11" name="Bildobjekt 10" descr="gbg_st_cmyk_neg-01.png"/>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28000" y="2588779"/>
            <a:ext cx="898553" cy="1424063"/>
          </a:xfrm>
          <a:prstGeom prst="rect">
            <a:avLst/>
          </a:prstGeom>
        </p:spPr>
      </p:pic>
      <p:cxnSp>
        <p:nvCxnSpPr>
          <p:cNvPr id="8" name="Rak 7"/>
          <p:cNvCxnSpPr/>
          <p:nvPr userDrawn="1"/>
        </p:nvCxnSpPr>
        <p:spPr>
          <a:xfrm>
            <a:off x="2369561" y="2295525"/>
            <a:ext cx="0" cy="2266950"/>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Rubrik 4"/>
          <p:cNvSpPr>
            <a:spLocks noGrp="1"/>
          </p:cNvSpPr>
          <p:nvPr>
            <p:ph type="title" hasCustomPrompt="1"/>
          </p:nvPr>
        </p:nvSpPr>
        <p:spPr>
          <a:xfrm>
            <a:off x="2980338" y="2405247"/>
            <a:ext cx="5486252" cy="985563"/>
          </a:xfrm>
        </p:spPr>
        <p:txBody>
          <a:bodyPr wrap="square" anchor="b">
            <a:noAutofit/>
          </a:bodyPr>
          <a:lstStyle>
            <a:lvl1pPr>
              <a:lnSpc>
                <a:spcPct val="100000"/>
              </a:lnSpc>
              <a:defRPr sz="5000">
                <a:solidFill>
                  <a:schemeClr val="bg1"/>
                </a:solidFill>
              </a:defRPr>
            </a:lvl1pPr>
          </a:lstStyle>
          <a:p>
            <a:r>
              <a:rPr lang="sv-SE" dirty="0" smtClean="0"/>
              <a:t>Rubrik</a:t>
            </a:r>
            <a:endParaRPr lang="sv-SE" dirty="0"/>
          </a:p>
        </p:txBody>
      </p:sp>
      <p:sp>
        <p:nvSpPr>
          <p:cNvPr id="7" name="Platshållare för text 11"/>
          <p:cNvSpPr>
            <a:spLocks noGrp="1"/>
          </p:cNvSpPr>
          <p:nvPr>
            <p:ph type="body" sz="quarter" idx="14" hasCustomPrompt="1"/>
          </p:nvPr>
        </p:nvSpPr>
        <p:spPr>
          <a:xfrm>
            <a:off x="2999516" y="3563637"/>
            <a:ext cx="5475620" cy="307777"/>
          </a:xfrm>
        </p:spPr>
        <p:txBody>
          <a:bodyPr wrap="square">
            <a:spAutoFit/>
          </a:bodyPr>
          <a:lstStyle>
            <a:lvl1pPr marL="0" indent="0">
              <a:spcAft>
                <a:spcPts val="0"/>
              </a:spcAft>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Eventuell underrubrik</a:t>
            </a:r>
          </a:p>
        </p:txBody>
      </p:sp>
    </p:spTree>
    <p:extLst>
      <p:ext uri="{BB962C8B-B14F-4D97-AF65-F5344CB8AC3E}">
        <p14:creationId xmlns="" xmlns:p14="http://schemas.microsoft.com/office/powerpoint/2010/main" val="1381257617"/>
      </p:ext>
    </p:extLst>
  </p:cSld>
  <p:clrMapOvr>
    <a:masterClrMapping/>
  </p:clrMapOvr>
  <p:transition spd="med">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Rubrik +  text">
    <p:spTree>
      <p:nvGrpSpPr>
        <p:cNvPr id="1" name=""/>
        <p:cNvGrpSpPr/>
        <p:nvPr/>
      </p:nvGrpSpPr>
      <p:grpSpPr>
        <a:xfrm>
          <a:off x="0" y="0"/>
          <a:ext cx="0" cy="0"/>
          <a:chOff x="0" y="0"/>
          <a:chExt cx="0" cy="0"/>
        </a:xfrm>
      </p:grpSpPr>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solidFill>
                  <a:prstClr val="white"/>
                </a:solidFill>
              </a:rPr>
              <a:pPr/>
              <a:t>‹#›</a:t>
            </a:fld>
            <a:endParaRPr lang="sv-SE" dirty="0">
              <a:solidFill>
                <a:prstClr val="white"/>
              </a:solidFill>
            </a:endParaRPr>
          </a:p>
        </p:txBody>
      </p:sp>
      <p:sp>
        <p:nvSpPr>
          <p:cNvPr id="3" name="Platshållare för sidfot 2"/>
          <p:cNvSpPr>
            <a:spLocks noGrp="1"/>
          </p:cNvSpPr>
          <p:nvPr>
            <p:ph type="ftr" sz="quarter" idx="15"/>
          </p:nvPr>
        </p:nvSpPr>
        <p:spPr/>
        <p:txBody>
          <a:bodyPr/>
          <a:lstStyle/>
          <a:p>
            <a:r>
              <a:rPr lang="en-GB" smtClean="0">
                <a:solidFill>
                  <a:prstClr val="white"/>
                </a:solidFill>
              </a:rPr>
              <a:t>HÅLLBAR STAD – ÖPPEN FÖR VÄRLDEN </a:t>
            </a:r>
            <a:endParaRPr lang="en-GB" dirty="0">
              <a:solidFill>
                <a:prstClr val="white"/>
              </a:solidFill>
            </a:endParaRPr>
          </a:p>
        </p:txBody>
      </p:sp>
      <p:sp>
        <p:nvSpPr>
          <p:cNvPr id="10" name="Platshållare för text 12"/>
          <p:cNvSpPr>
            <a:spLocks noGrp="1"/>
          </p:cNvSpPr>
          <p:nvPr>
            <p:ph type="body" sz="quarter" idx="13" hasCustomPrompt="1"/>
          </p:nvPr>
        </p:nvSpPr>
        <p:spPr>
          <a:xfrm>
            <a:off x="522000" y="1440000"/>
            <a:ext cx="8228598"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 xmlns:p14="http://schemas.microsoft.com/office/powerpoint/2010/main" val="3441254688"/>
      </p:ext>
    </p:extLst>
  </p:cSld>
  <p:clrMapOvr>
    <a:masterClrMapping/>
  </p:clrMapOvr>
  <p:transition spd="med">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Rubrik +  bild - helsida">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79868" y="1367999"/>
            <a:ext cx="8763480" cy="4824000"/>
          </a:xfrm>
          <a:solidFill>
            <a:schemeClr val="bg1">
              <a:lumMod val="95000"/>
            </a:schemeClr>
          </a:solidFill>
        </p:spPr>
        <p:txBody>
          <a:bodyPr lIns="180000" tIns="180000"/>
          <a:lstStyle>
            <a:lvl1pPr marL="180000" marR="0" indent="-180000" algn="l" defTabSz="457200" rtl="0" eaLnBrk="1" fontAlgn="auto" latinLnBrk="0" hangingPunct="1">
              <a:lnSpc>
                <a:spcPct val="100000"/>
              </a:lnSpc>
              <a:spcBef>
                <a:spcPts val="0"/>
              </a:spcBef>
              <a:spcAft>
                <a:spcPts val="1500"/>
              </a:spcAft>
              <a:buClrTx/>
              <a:buSzTx/>
              <a:buFont typeface="Arial"/>
              <a:buChar char="•"/>
              <a:tabLst/>
              <a:defRPr sz="1200" i="1">
                <a:solidFill>
                  <a:schemeClr val="tx1"/>
                </a:solidFill>
              </a:defRPr>
            </a:lvl1pPr>
          </a:lstStyle>
          <a:p>
            <a:r>
              <a:rPr lang="sv-SE" dirty="0" smtClean="0"/>
              <a:t>Klicka på ikonen för att infoga bild.</a:t>
            </a:r>
          </a:p>
          <a:p>
            <a:endParaRPr lang="sv-SE" dirty="0" smtClean="0"/>
          </a:p>
        </p:txBody>
      </p:sp>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solidFill>
                  <a:prstClr val="white"/>
                </a:solidFill>
              </a:rPr>
              <a:pPr/>
              <a:t>‹#›</a:t>
            </a:fld>
            <a:endParaRPr lang="sv-SE" dirty="0">
              <a:solidFill>
                <a:prstClr val="white"/>
              </a:solidFill>
            </a:endParaRPr>
          </a:p>
        </p:txBody>
      </p:sp>
      <p:sp>
        <p:nvSpPr>
          <p:cNvPr id="3" name="Platshållare för sidfot 2"/>
          <p:cNvSpPr>
            <a:spLocks noGrp="1"/>
          </p:cNvSpPr>
          <p:nvPr>
            <p:ph type="ftr" sz="quarter" idx="15"/>
          </p:nvPr>
        </p:nvSpPr>
        <p:spPr/>
        <p:txBody>
          <a:bodyPr/>
          <a:lstStyle/>
          <a:p>
            <a:r>
              <a:rPr lang="en-GB" smtClean="0">
                <a:solidFill>
                  <a:prstClr val="white"/>
                </a:solidFill>
              </a:rPr>
              <a:t>HÅLLBAR STAD – ÖPPEN FÖR VÄRLDEN </a:t>
            </a:r>
            <a:endParaRPr lang="en-GB" dirty="0">
              <a:solidFill>
                <a:prstClr val="white"/>
              </a:solidFill>
            </a:endParaRPr>
          </a:p>
        </p:txBody>
      </p:sp>
    </p:spTree>
    <p:extLst>
      <p:ext uri="{BB962C8B-B14F-4D97-AF65-F5344CB8AC3E}">
        <p14:creationId xmlns="" xmlns:p14="http://schemas.microsoft.com/office/powerpoint/2010/main" val="2934426288"/>
      </p:ext>
    </p:extLst>
  </p:cSld>
  <p:clrMapOvr>
    <a:masterClrMapping/>
  </p:clrMapOvr>
  <p:transition spd="med">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Rubrik, text +  bild - helsida">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79868" y="1367999"/>
            <a:ext cx="8763480" cy="4824000"/>
          </a:xfrm>
          <a:solidFill>
            <a:schemeClr val="bg1">
              <a:lumMod val="95000"/>
            </a:schemeClr>
          </a:solidFill>
        </p:spPr>
        <p:txBody>
          <a:bodyPr lIns="180000" tIns="180000"/>
          <a:lstStyle>
            <a:lvl1pPr marL="180000" marR="0" indent="-180000" algn="l" defTabSz="457200" rtl="0" eaLnBrk="1" fontAlgn="auto" latinLnBrk="0" hangingPunct="1">
              <a:lnSpc>
                <a:spcPct val="100000"/>
              </a:lnSpc>
              <a:spcBef>
                <a:spcPts val="0"/>
              </a:spcBef>
              <a:spcAft>
                <a:spcPts val="1500"/>
              </a:spcAft>
              <a:buClrTx/>
              <a:buSzTx/>
              <a:buFont typeface="Arial"/>
              <a:buChar char="•"/>
              <a:tabLst/>
              <a:defRPr sz="1200" i="1">
                <a:solidFill>
                  <a:schemeClr val="tx1"/>
                </a:solidFill>
              </a:defRPr>
            </a:lvl1pPr>
          </a:lstStyle>
          <a:p>
            <a:r>
              <a:rPr lang="sv-SE" dirty="0" smtClean="0"/>
              <a:t>Klicka på ikonen för att infoga bild.</a:t>
            </a:r>
          </a:p>
          <a:p>
            <a:endParaRPr lang="sv-SE" dirty="0" smtClean="0"/>
          </a:p>
        </p:txBody>
      </p:sp>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solidFill>
                  <a:prstClr val="white"/>
                </a:solidFill>
              </a:rPr>
              <a:pPr/>
              <a:t>‹#›</a:t>
            </a:fld>
            <a:endParaRPr lang="sv-SE" dirty="0">
              <a:solidFill>
                <a:prstClr val="white"/>
              </a:solidFill>
            </a:endParaRPr>
          </a:p>
        </p:txBody>
      </p:sp>
      <p:sp>
        <p:nvSpPr>
          <p:cNvPr id="3" name="Platshållare för sidfot 2"/>
          <p:cNvSpPr>
            <a:spLocks noGrp="1"/>
          </p:cNvSpPr>
          <p:nvPr>
            <p:ph type="ftr" sz="quarter" idx="15"/>
          </p:nvPr>
        </p:nvSpPr>
        <p:spPr/>
        <p:txBody>
          <a:bodyPr/>
          <a:lstStyle/>
          <a:p>
            <a:r>
              <a:rPr lang="en-GB" smtClean="0">
                <a:solidFill>
                  <a:prstClr val="white"/>
                </a:solidFill>
              </a:rPr>
              <a:t>HÅLLBAR STAD – ÖPPEN FÖR VÄRLDEN </a:t>
            </a:r>
            <a:endParaRPr lang="en-GB" dirty="0">
              <a:solidFill>
                <a:prstClr val="white"/>
              </a:solidFill>
            </a:endParaRPr>
          </a:p>
        </p:txBody>
      </p:sp>
      <p:sp>
        <p:nvSpPr>
          <p:cNvPr id="6" name="Platshållare för text 4"/>
          <p:cNvSpPr>
            <a:spLocks noGrp="1"/>
          </p:cNvSpPr>
          <p:nvPr>
            <p:ph type="body" sz="quarter" idx="16" hasCustomPrompt="1"/>
          </p:nvPr>
        </p:nvSpPr>
        <p:spPr>
          <a:xfrm>
            <a:off x="4859594" y="2507994"/>
            <a:ext cx="3583858" cy="2757487"/>
          </a:xfrm>
        </p:spPr>
        <p:txBody>
          <a:bodyPr/>
          <a:lstStyle>
            <a:lvl1pPr>
              <a:defRPr b="1"/>
            </a:lvl1pPr>
            <a:lvl2pPr>
              <a:defRPr b="1"/>
            </a:lvl2pPr>
            <a:lvl3pPr>
              <a:defRPr b="1"/>
            </a:lvl3pPr>
            <a:lvl4pPr>
              <a:defRPr b="1"/>
            </a:lvl4pPr>
            <a:lvl5pPr>
              <a:defRPr b="1"/>
            </a:lvl5p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 xmlns:p14="http://schemas.microsoft.com/office/powerpoint/2010/main" val="2614402433"/>
      </p:ext>
    </p:extLst>
  </p:cSld>
  <p:clrMapOvr>
    <a:masterClrMapping/>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ld + text hög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dirty="0"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179866" y="1368000"/>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13" name="Platshållare för text 12"/>
          <p:cNvSpPr>
            <a:spLocks noGrp="1"/>
          </p:cNvSpPr>
          <p:nvPr>
            <p:ph type="body" sz="quarter" idx="13" hasCustomPrompt="1"/>
          </p:nvPr>
        </p:nvSpPr>
        <p:spPr>
          <a:xfrm>
            <a:off x="3581057" y="1440000"/>
            <a:ext cx="5040000" cy="4694989"/>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cSld>
  <p:clrMapOvr>
    <a:masterClrMapping/>
  </p:clrMapOvr>
  <p:transition spd="med">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Rubrik + grafik - helsida">
    <p:spTree>
      <p:nvGrpSpPr>
        <p:cNvPr id="1" name=""/>
        <p:cNvGrpSpPr/>
        <p:nvPr/>
      </p:nvGrpSpPr>
      <p:grpSpPr>
        <a:xfrm>
          <a:off x="0" y="0"/>
          <a:ext cx="0" cy="0"/>
          <a:chOff x="0" y="0"/>
          <a:chExt cx="0" cy="0"/>
        </a:xfrm>
      </p:grpSpPr>
      <p:sp>
        <p:nvSpPr>
          <p:cNvPr id="3" name="Platshållare för sidfot 2"/>
          <p:cNvSpPr>
            <a:spLocks noGrp="1"/>
          </p:cNvSpPr>
          <p:nvPr>
            <p:ph type="ftr" sz="quarter" idx="14"/>
          </p:nvPr>
        </p:nvSpPr>
        <p:spPr>
          <a:xfrm>
            <a:off x="520571" y="6269050"/>
            <a:ext cx="2895600" cy="417575"/>
          </a:xfrm>
        </p:spPr>
        <p:txBody>
          <a:bodyPr/>
          <a:lstStyle/>
          <a:p>
            <a:r>
              <a:rPr lang="sv-SE" dirty="0" smtClean="0">
                <a:solidFill>
                  <a:prstClr val="white"/>
                </a:solidFill>
              </a:rPr>
              <a:t>HÅLLBAR STAD – ÖPPEN FÖR VÄRLDEN </a:t>
            </a:r>
            <a:endParaRPr lang="en-GB" dirty="0">
              <a:solidFill>
                <a:prstClr val="white"/>
              </a:solidFill>
            </a:endParaRPr>
          </a:p>
        </p:txBody>
      </p:sp>
      <p:sp>
        <p:nvSpPr>
          <p:cNvPr id="7" name="Platshållare för bildnummer 6"/>
          <p:cNvSpPr>
            <a:spLocks noGrp="1"/>
          </p:cNvSpPr>
          <p:nvPr>
            <p:ph type="sldNum" sz="quarter" idx="15"/>
          </p:nvPr>
        </p:nvSpPr>
        <p:spPr/>
        <p:txBody>
          <a:bodyPr/>
          <a:lstStyle/>
          <a:p>
            <a:fld id="{CCB980A4-8073-2E47-BD49-CDC58DACAC28}" type="slidenum">
              <a:rPr lang="sv-SE" smtClean="0">
                <a:solidFill>
                  <a:prstClr val="white"/>
                </a:solidFill>
              </a:rPr>
              <a:pPr/>
              <a:t>‹#›</a:t>
            </a:fld>
            <a:endParaRPr lang="sv-SE" dirty="0">
              <a:solidFill>
                <a:prstClr val="white"/>
              </a:solidFill>
            </a:endParaRPr>
          </a:p>
        </p:txBody>
      </p:sp>
      <p:sp>
        <p:nvSpPr>
          <p:cNvPr id="11" name="Platshållare för innehåll 10"/>
          <p:cNvSpPr>
            <a:spLocks noGrp="1"/>
          </p:cNvSpPr>
          <p:nvPr>
            <p:ph sz="quarter" idx="16" hasCustomPrompt="1"/>
          </p:nvPr>
        </p:nvSpPr>
        <p:spPr>
          <a:xfrm>
            <a:off x="179387" y="1368000"/>
            <a:ext cx="8763959" cy="4824000"/>
          </a:xfrm>
          <a:solidFill>
            <a:schemeClr val="bg1">
              <a:lumMod val="95000"/>
            </a:schemeClr>
          </a:solidFill>
        </p:spPr>
        <p:txBody>
          <a:bodyPr lIns="180000" tIns="180000"/>
          <a:lstStyle>
            <a:lvl1pPr marL="179388" indent="-179388">
              <a:defRPr sz="1200" i="1">
                <a:solidFill>
                  <a:schemeClr val="tx1"/>
                </a:solidFill>
              </a:defRPr>
            </a:lvl1pPr>
            <a:lvl2pPr marL="712788" indent="-266700">
              <a:defRPr sz="2000"/>
            </a:lvl2pPr>
            <a:lvl3pPr marL="712788" indent="-266700">
              <a:defRPr sz="1600"/>
            </a:lvl3pPr>
            <a:lvl4pPr marL="712788" indent="-266700">
              <a:defRPr sz="1600"/>
            </a:lvl4pPr>
            <a:lvl5pPr marL="712788" indent="-266700">
              <a:defRPr sz="1600"/>
            </a:lvl5pPr>
          </a:lstStyle>
          <a:p>
            <a:pPr lvl="0"/>
            <a:r>
              <a:rPr lang="sv-SE" dirty="0" smtClean="0"/>
              <a:t>Klicka på en av ikonerna för att infoga bild, diagram, film etc.</a:t>
            </a:r>
            <a:endParaRPr lang="sv-SE" dirty="0"/>
          </a:p>
        </p:txBody>
      </p:sp>
      <p:sp>
        <p:nvSpPr>
          <p:cNvPr id="4" name="Rubrik 3"/>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 xmlns:p14="http://schemas.microsoft.com/office/powerpoint/2010/main" val="164005436"/>
      </p:ext>
    </p:extLst>
  </p:cSld>
  <p:clrMapOvr>
    <a:masterClrMapping/>
  </p:clrMapOvr>
  <p:transition spd="med">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ild + text hög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dirty="0" smtClean="0">
                <a:solidFill>
                  <a:prstClr val="white"/>
                </a:solidFill>
              </a:rPr>
              <a:t>HÅLLBAR STAD – ÖPPEN FÖR VÄRLDEN </a:t>
            </a:r>
            <a:endParaRPr lang="en-GB" dirty="0">
              <a:solidFill>
                <a:prstClr val="white"/>
              </a:solidFill>
            </a:endParaRPr>
          </a:p>
        </p:txBody>
      </p:sp>
      <p:sp>
        <p:nvSpPr>
          <p:cNvPr id="4" name="Platshållare för bildnummer 3"/>
          <p:cNvSpPr>
            <a:spLocks noGrp="1"/>
          </p:cNvSpPr>
          <p:nvPr>
            <p:ph type="sldNum" sz="quarter" idx="11"/>
          </p:nvPr>
        </p:nvSpPr>
        <p:spPr/>
        <p:txBody>
          <a:bodyPr/>
          <a:lstStyle/>
          <a:p>
            <a:fld id="{CCB980A4-8073-2E47-BD49-CDC58DACAC28}" type="slidenum">
              <a:rPr lang="sv-SE" smtClean="0">
                <a:solidFill>
                  <a:prstClr val="white"/>
                </a:solidFill>
              </a:rPr>
              <a:pPr/>
              <a:t>‹#›</a:t>
            </a:fld>
            <a:endParaRPr lang="sv-SE" dirty="0">
              <a:solidFill>
                <a:prstClr val="white"/>
              </a:solidFill>
            </a:endParaRPr>
          </a:p>
        </p:txBody>
      </p:sp>
      <p:sp>
        <p:nvSpPr>
          <p:cNvPr id="10" name="Platshållare för bild 9"/>
          <p:cNvSpPr>
            <a:spLocks noGrp="1"/>
          </p:cNvSpPr>
          <p:nvPr>
            <p:ph type="pic" sz="quarter" idx="12" hasCustomPrompt="1"/>
          </p:nvPr>
        </p:nvSpPr>
        <p:spPr>
          <a:xfrm>
            <a:off x="179866" y="1368000"/>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13" name="Platshållare för text 12"/>
          <p:cNvSpPr>
            <a:spLocks noGrp="1"/>
          </p:cNvSpPr>
          <p:nvPr>
            <p:ph type="body" sz="quarter" idx="13" hasCustomPrompt="1"/>
          </p:nvPr>
        </p:nvSpPr>
        <p:spPr>
          <a:xfrm>
            <a:off x="3581057" y="1440000"/>
            <a:ext cx="5040000" cy="4694989"/>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 xmlns:p14="http://schemas.microsoft.com/office/powerpoint/2010/main" val="665383926"/>
      </p:ext>
    </p:extLst>
  </p:cSld>
  <p:clrMapOvr>
    <a:masterClrMapping/>
  </p:clrMapOvr>
  <p:transition spd="med">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ild + text vänst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smtClean="0">
                <a:solidFill>
                  <a:prstClr val="white"/>
                </a:solidFill>
              </a:rPr>
              <a:t>HÅLLBAR STAD – ÖPPEN FÖR VÄRLDEN </a:t>
            </a:r>
            <a:endParaRPr lang="en-GB" dirty="0">
              <a:solidFill>
                <a:prstClr val="white"/>
              </a:solidFill>
            </a:endParaRPr>
          </a:p>
        </p:txBody>
      </p:sp>
      <p:sp>
        <p:nvSpPr>
          <p:cNvPr id="4" name="Platshållare för bildnummer 3"/>
          <p:cNvSpPr>
            <a:spLocks noGrp="1"/>
          </p:cNvSpPr>
          <p:nvPr>
            <p:ph type="sldNum" sz="quarter" idx="11"/>
          </p:nvPr>
        </p:nvSpPr>
        <p:spPr/>
        <p:txBody>
          <a:bodyPr/>
          <a:lstStyle/>
          <a:p>
            <a:fld id="{CCB980A4-8073-2E47-BD49-CDC58DACAC28}" type="slidenum">
              <a:rPr lang="sv-SE" smtClean="0">
                <a:solidFill>
                  <a:prstClr val="white"/>
                </a:solidFill>
              </a:rPr>
              <a:pPr/>
              <a:t>‹#›</a:t>
            </a:fld>
            <a:endParaRPr lang="sv-SE" dirty="0">
              <a:solidFill>
                <a:prstClr val="white"/>
              </a:solidFill>
            </a:endParaRPr>
          </a:p>
        </p:txBody>
      </p:sp>
      <p:sp>
        <p:nvSpPr>
          <p:cNvPr id="10" name="Platshållare för bild 9"/>
          <p:cNvSpPr>
            <a:spLocks noGrp="1"/>
          </p:cNvSpPr>
          <p:nvPr>
            <p:ph type="pic" sz="quarter" idx="12" hasCustomPrompt="1"/>
          </p:nvPr>
        </p:nvSpPr>
        <p:spPr>
          <a:xfrm>
            <a:off x="5888914" y="1368000"/>
            <a:ext cx="3060000" cy="4824000"/>
          </a:xfrm>
          <a:solidFill>
            <a:schemeClr val="bg1">
              <a:lumMod val="95000"/>
            </a:schemeClr>
          </a:solidFill>
          <a:ln>
            <a:noFill/>
          </a:ln>
        </p:spPr>
        <p:txBody>
          <a:bodyPr lIns="180000" tIns="180000"/>
          <a:lstStyle>
            <a:lvl1pPr>
              <a:defRPr sz="1200" i="1" baseline="0">
                <a:solidFill>
                  <a:schemeClr val="tx1"/>
                </a:solidFill>
              </a:defRPr>
            </a:lvl1pPr>
          </a:lstStyle>
          <a:p>
            <a:r>
              <a:rPr lang="sv-SE" dirty="0" smtClean="0"/>
              <a:t>Klicka på ikonen för att infoga bild.</a:t>
            </a:r>
          </a:p>
        </p:txBody>
      </p:sp>
      <p:sp>
        <p:nvSpPr>
          <p:cNvPr id="13" name="Platshållare för text 12"/>
          <p:cNvSpPr>
            <a:spLocks noGrp="1"/>
          </p:cNvSpPr>
          <p:nvPr>
            <p:ph type="body" sz="quarter" idx="13" hasCustomPrompt="1"/>
          </p:nvPr>
        </p:nvSpPr>
        <p:spPr>
          <a:xfrm>
            <a:off x="522000" y="1440000"/>
            <a:ext cx="5040000"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 xmlns:p14="http://schemas.microsoft.com/office/powerpoint/2010/main" val="3628318700"/>
      </p:ext>
    </p:extLst>
  </p:cSld>
  <p:clrMapOvr>
    <a:masterClrMapping/>
  </p:clrMapOvr>
  <p:transition spd="med">
    <p:fade/>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ild + grafik hög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dirty="0" smtClean="0">
                <a:solidFill>
                  <a:prstClr val="white"/>
                </a:solidFill>
              </a:rPr>
              <a:t>HÅLLBAR STAD – ÖPPEN FÖR VÄRLDEN </a:t>
            </a:r>
            <a:endParaRPr lang="en-GB" dirty="0">
              <a:solidFill>
                <a:prstClr val="white"/>
              </a:solidFill>
            </a:endParaRPr>
          </a:p>
        </p:txBody>
      </p:sp>
      <p:sp>
        <p:nvSpPr>
          <p:cNvPr id="4" name="Platshållare för bildnummer 3"/>
          <p:cNvSpPr>
            <a:spLocks noGrp="1"/>
          </p:cNvSpPr>
          <p:nvPr>
            <p:ph type="sldNum" sz="quarter" idx="11"/>
          </p:nvPr>
        </p:nvSpPr>
        <p:spPr/>
        <p:txBody>
          <a:bodyPr/>
          <a:lstStyle/>
          <a:p>
            <a:fld id="{CCB980A4-8073-2E47-BD49-CDC58DACAC28}" type="slidenum">
              <a:rPr lang="sv-SE" smtClean="0">
                <a:solidFill>
                  <a:prstClr val="white"/>
                </a:solidFill>
              </a:rPr>
              <a:pPr/>
              <a:t>‹#›</a:t>
            </a:fld>
            <a:endParaRPr lang="sv-SE" dirty="0">
              <a:solidFill>
                <a:prstClr val="white"/>
              </a:solidFill>
            </a:endParaRPr>
          </a:p>
        </p:txBody>
      </p:sp>
      <p:sp>
        <p:nvSpPr>
          <p:cNvPr id="10" name="Platshållare för bild 9"/>
          <p:cNvSpPr>
            <a:spLocks noGrp="1"/>
          </p:cNvSpPr>
          <p:nvPr>
            <p:ph type="pic" sz="quarter" idx="12" hasCustomPrompt="1"/>
          </p:nvPr>
        </p:nvSpPr>
        <p:spPr>
          <a:xfrm>
            <a:off x="179389" y="1368000"/>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11" name="Platshållare för innehåll 7"/>
          <p:cNvSpPr>
            <a:spLocks noGrp="1"/>
          </p:cNvSpPr>
          <p:nvPr>
            <p:ph sz="quarter" idx="13" hasCustomPrompt="1"/>
          </p:nvPr>
        </p:nvSpPr>
        <p:spPr>
          <a:xfrm>
            <a:off x="3582000" y="1368000"/>
            <a:ext cx="5364000" cy="4824000"/>
          </a:xfrm>
          <a:solidFill>
            <a:schemeClr val="bg1">
              <a:lumMod val="95000"/>
            </a:schemeClr>
          </a:solidFill>
        </p:spPr>
        <p:txBody>
          <a:bodyPr lIns="180000" tIns="180000"/>
          <a:lstStyle>
            <a:lvl1pPr>
              <a:defRPr sz="1200"/>
            </a:lvl1pPr>
          </a:lstStyle>
          <a:p>
            <a:pPr lvl="0"/>
            <a:r>
              <a:rPr lang="sv-SE" dirty="0" smtClean="0"/>
              <a:t>Klicka på en av ikonerna för att infoga bild, diagram, film etc.</a:t>
            </a:r>
          </a:p>
        </p:txBody>
      </p:sp>
    </p:spTree>
    <p:extLst>
      <p:ext uri="{BB962C8B-B14F-4D97-AF65-F5344CB8AC3E}">
        <p14:creationId xmlns="" xmlns:p14="http://schemas.microsoft.com/office/powerpoint/2010/main" val="377501513"/>
      </p:ext>
    </p:extLst>
  </p:cSld>
  <p:clrMapOvr>
    <a:masterClrMapping/>
  </p:clrMapOvr>
  <p:transition spd="med">
    <p:fade/>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ild + grafik vänst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179389" y="1368000"/>
            <a:ext cx="5364000" cy="4824000"/>
          </a:xfrm>
          <a:solidFill>
            <a:schemeClr val="bg1">
              <a:lumMod val="95000"/>
            </a:schemeClr>
          </a:solidFill>
        </p:spPr>
        <p:txBody>
          <a:bodyPr lIns="180000" tIns="180000"/>
          <a:lstStyle>
            <a:lvl1pPr>
              <a:defRPr sz="1200" i="1" baseline="0">
                <a:solidFill>
                  <a:schemeClr val="tx1"/>
                </a:solidFill>
              </a:defRPr>
            </a:lvl1pPr>
          </a:lstStyle>
          <a:p>
            <a:pPr lvl="0"/>
            <a:r>
              <a:rPr lang="sv-SE" dirty="0" smtClean="0"/>
              <a:t>Klicka på en av ikonerna för att infoga bild, diagram, film etc.</a:t>
            </a:r>
            <a:endParaRPr lang="sv-SE" dirty="0"/>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solidFill>
                  <a:prstClr val="white"/>
                </a:solidFill>
              </a:rPr>
              <a:t>HÅLLBAR STAD – ÖPPEN FÖR VÄRLDEN </a:t>
            </a:r>
            <a:endParaRPr lang="en-GB" dirty="0">
              <a:solidFill>
                <a:prstClr val="white"/>
              </a:solidFill>
            </a:endParaRPr>
          </a:p>
        </p:txBody>
      </p:sp>
      <p:sp>
        <p:nvSpPr>
          <p:cNvPr id="4" name="Platshållare för bildnummer 3"/>
          <p:cNvSpPr>
            <a:spLocks noGrp="1"/>
          </p:cNvSpPr>
          <p:nvPr>
            <p:ph type="sldNum" sz="quarter" idx="11"/>
          </p:nvPr>
        </p:nvSpPr>
        <p:spPr/>
        <p:txBody>
          <a:bodyPr/>
          <a:lstStyle/>
          <a:p>
            <a:fld id="{CCB980A4-8073-2E47-BD49-CDC58DACAC28}" type="slidenum">
              <a:rPr lang="sv-SE" smtClean="0">
                <a:solidFill>
                  <a:prstClr val="white"/>
                </a:solidFill>
              </a:rPr>
              <a:pPr/>
              <a:t>‹#›</a:t>
            </a:fld>
            <a:endParaRPr lang="sv-SE" dirty="0">
              <a:solidFill>
                <a:prstClr val="white"/>
              </a:solidFill>
            </a:endParaRPr>
          </a:p>
        </p:txBody>
      </p:sp>
      <p:sp>
        <p:nvSpPr>
          <p:cNvPr id="10" name="Platshållare för bild 9"/>
          <p:cNvSpPr>
            <a:spLocks noGrp="1"/>
          </p:cNvSpPr>
          <p:nvPr>
            <p:ph type="pic" sz="quarter" idx="12" hasCustomPrompt="1"/>
          </p:nvPr>
        </p:nvSpPr>
        <p:spPr>
          <a:xfrm>
            <a:off x="5889600" y="1367999"/>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 xmlns:p14="http://schemas.microsoft.com/office/powerpoint/2010/main" val="2002246433"/>
      </p:ext>
    </p:extLst>
  </p:cSld>
  <p:clrMapOvr>
    <a:masterClrMapping/>
  </p:clrMapOvr>
  <p:transition spd="med">
    <p:fade/>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ext + grafik vänst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179388" y="1368000"/>
            <a:ext cx="5364000" cy="4824000"/>
          </a:xfrm>
          <a:solidFill>
            <a:schemeClr val="bg1">
              <a:lumMod val="95000"/>
            </a:schemeClr>
          </a:solidFill>
        </p:spPr>
        <p:txBody>
          <a:bodyPr lIns="180000" tIns="180000"/>
          <a:lstStyle>
            <a:lvl1pPr>
              <a:defRPr sz="1200" i="1" baseline="0">
                <a:solidFill>
                  <a:schemeClr val="tx1"/>
                </a:solidFill>
              </a:defRPr>
            </a:lvl1pPr>
          </a:lstStyle>
          <a:p>
            <a:pPr lvl="0"/>
            <a:r>
              <a:rPr lang="sv-SE" dirty="0" smtClean="0"/>
              <a:t>Klicka på en av ikonerna för att infoga bild, diagram, film etc.</a:t>
            </a:r>
            <a:endParaRPr lang="sv-SE" dirty="0"/>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solidFill>
                  <a:prstClr val="white"/>
                </a:solidFill>
              </a:rPr>
              <a:t>HÅLLBAR STAD – ÖPPEN FÖR VÄRLDEN </a:t>
            </a:r>
            <a:endParaRPr lang="en-GB" dirty="0">
              <a:solidFill>
                <a:prstClr val="white"/>
              </a:solidFill>
            </a:endParaRPr>
          </a:p>
        </p:txBody>
      </p:sp>
      <p:sp>
        <p:nvSpPr>
          <p:cNvPr id="4" name="Platshållare för bildnummer 3"/>
          <p:cNvSpPr>
            <a:spLocks noGrp="1"/>
          </p:cNvSpPr>
          <p:nvPr>
            <p:ph type="sldNum" sz="quarter" idx="11"/>
          </p:nvPr>
        </p:nvSpPr>
        <p:spPr/>
        <p:txBody>
          <a:bodyPr/>
          <a:lstStyle/>
          <a:p>
            <a:fld id="{CCB980A4-8073-2E47-BD49-CDC58DACAC28}" type="slidenum">
              <a:rPr lang="sv-SE" smtClean="0">
                <a:solidFill>
                  <a:prstClr val="white"/>
                </a:solidFill>
              </a:rPr>
              <a:pPr/>
              <a:t>‹#›</a:t>
            </a:fld>
            <a:endParaRPr lang="sv-SE" dirty="0">
              <a:solidFill>
                <a:prstClr val="white"/>
              </a:solidFill>
            </a:endParaRPr>
          </a:p>
        </p:txBody>
      </p:sp>
      <p:sp>
        <p:nvSpPr>
          <p:cNvPr id="9" name="Platshållare för text 8"/>
          <p:cNvSpPr>
            <a:spLocks noGrp="1"/>
          </p:cNvSpPr>
          <p:nvPr>
            <p:ph type="body" sz="quarter" idx="14" hasCustomPrompt="1"/>
          </p:nvPr>
        </p:nvSpPr>
        <p:spPr>
          <a:xfrm>
            <a:off x="5889600" y="1440000"/>
            <a:ext cx="2732400"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lvl1pPr>
              <a:defRPr lang="sv-SE" sz="2800" b="1" i="0" u="none" strike="noStrike" baseline="0" smtClean="0"/>
            </a:lvl1pPr>
          </a:lstStyle>
          <a:p>
            <a:r>
              <a:rPr lang="sv-SE" sz="2800" b="1" i="0" u="none" strike="noStrike" baseline="0" dirty="0" smtClean="0">
                <a:solidFill>
                  <a:srgbClr val="2C2C2C"/>
                </a:solidFill>
                <a:latin typeface="Arial"/>
              </a:rPr>
              <a:t>Rubrik </a:t>
            </a:r>
            <a:r>
              <a:rPr lang="sv-SE" sz="2800" b="1" i="0" u="none" strike="noStrike" baseline="0" dirty="0" err="1" smtClean="0">
                <a:solidFill>
                  <a:srgbClr val="2C2C2C"/>
                </a:solidFill>
                <a:latin typeface="Arial"/>
              </a:rPr>
              <a:t>rubrik</a:t>
            </a:r>
            <a:r>
              <a:rPr lang="sv-SE" sz="2800" b="1" i="0" u="none" strike="noStrike" baseline="0" dirty="0" smtClean="0">
                <a:solidFill>
                  <a:srgbClr val="2C2C2C"/>
                </a:solidFill>
                <a:latin typeface="Arial"/>
              </a:rPr>
              <a:t> </a:t>
            </a:r>
            <a:r>
              <a:rPr lang="sv-SE" sz="2800" b="1" i="0" u="none" strike="noStrike" baseline="0" dirty="0" err="1" smtClean="0">
                <a:solidFill>
                  <a:srgbClr val="2C2C2C"/>
                </a:solidFill>
                <a:latin typeface="Arial"/>
              </a:rPr>
              <a:t>rubrik</a:t>
            </a:r>
            <a:endParaRPr lang="sv-SE" dirty="0"/>
          </a:p>
        </p:txBody>
      </p:sp>
    </p:spTree>
    <p:extLst>
      <p:ext uri="{BB962C8B-B14F-4D97-AF65-F5344CB8AC3E}">
        <p14:creationId xmlns="" xmlns:p14="http://schemas.microsoft.com/office/powerpoint/2010/main" val="3409972941"/>
      </p:ext>
    </p:extLst>
  </p:cSld>
  <p:clrMapOvr>
    <a:masterClrMapping/>
  </p:clrMapOvr>
  <p:transition spd="med">
    <p:fade/>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ext + grafik hög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3582000" y="1368000"/>
            <a:ext cx="5364000" cy="4824000"/>
          </a:xfrm>
          <a:solidFill>
            <a:schemeClr val="bg1">
              <a:lumMod val="95000"/>
            </a:schemeClr>
          </a:solidFill>
        </p:spPr>
        <p:txBody>
          <a:bodyPr lIns="180000" tIns="180000"/>
          <a:lstStyle>
            <a:lvl1pPr>
              <a:defRPr sz="1200" i="1">
                <a:solidFill>
                  <a:schemeClr val="tx1"/>
                </a:solidFill>
              </a:defRPr>
            </a:lvl1pPr>
          </a:lstStyle>
          <a:p>
            <a:pPr lvl="0"/>
            <a:r>
              <a:rPr lang="sv-SE" dirty="0" smtClean="0"/>
              <a:t>Klicka på en av ikonerna för att infoga bild, diagram, film etc.</a:t>
            </a:r>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solidFill>
                  <a:prstClr val="white"/>
                </a:solidFill>
              </a:rPr>
              <a:t>HÅLLBAR STAD – ÖPPEN FÖR VÄRLDEN </a:t>
            </a:r>
            <a:endParaRPr lang="en-GB" dirty="0">
              <a:solidFill>
                <a:prstClr val="white"/>
              </a:solidFill>
            </a:endParaRPr>
          </a:p>
        </p:txBody>
      </p:sp>
      <p:sp>
        <p:nvSpPr>
          <p:cNvPr id="4" name="Platshållare för bildnummer 3"/>
          <p:cNvSpPr>
            <a:spLocks noGrp="1"/>
          </p:cNvSpPr>
          <p:nvPr>
            <p:ph type="sldNum" sz="quarter" idx="11"/>
          </p:nvPr>
        </p:nvSpPr>
        <p:spPr/>
        <p:txBody>
          <a:bodyPr/>
          <a:lstStyle/>
          <a:p>
            <a:fld id="{CCB980A4-8073-2E47-BD49-CDC58DACAC28}" type="slidenum">
              <a:rPr lang="sv-SE" smtClean="0">
                <a:solidFill>
                  <a:prstClr val="white"/>
                </a:solidFill>
              </a:rPr>
              <a:pPr/>
              <a:t>‹#›</a:t>
            </a:fld>
            <a:endParaRPr lang="sv-SE" dirty="0">
              <a:solidFill>
                <a:prstClr val="white"/>
              </a:solidFill>
            </a:endParaRPr>
          </a:p>
        </p:txBody>
      </p:sp>
      <p:sp>
        <p:nvSpPr>
          <p:cNvPr id="9" name="Platshållare för text 8"/>
          <p:cNvSpPr>
            <a:spLocks noGrp="1"/>
          </p:cNvSpPr>
          <p:nvPr>
            <p:ph type="body" sz="quarter" idx="14" hasCustomPrompt="1"/>
          </p:nvPr>
        </p:nvSpPr>
        <p:spPr>
          <a:xfrm>
            <a:off x="522000" y="1440000"/>
            <a:ext cx="2732143"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 xmlns:p14="http://schemas.microsoft.com/office/powerpoint/2010/main" val="1264982529"/>
      </p:ext>
    </p:extLst>
  </p:cSld>
  <p:clrMapOvr>
    <a:masterClrMapping/>
  </p:clrMapOvr>
  <p:transition spd="med">
    <p:fade/>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Rubrik och bild - hel sida">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Klicka här för att ändra format</a:t>
            </a:r>
            <a:endParaRPr lang="sv-SE" dirty="0"/>
          </a:p>
        </p:txBody>
      </p:sp>
      <p:sp>
        <p:nvSpPr>
          <p:cNvPr id="8" name="Platshållare för bild 7"/>
          <p:cNvSpPr>
            <a:spLocks noGrp="1"/>
          </p:cNvSpPr>
          <p:nvPr>
            <p:ph type="pic" sz="quarter" idx="13"/>
          </p:nvPr>
        </p:nvSpPr>
        <p:spPr>
          <a:xfrm>
            <a:off x="176400" y="1368000"/>
            <a:ext cx="8784000" cy="4788000"/>
          </a:xfrm>
        </p:spPr>
        <p:txBody>
          <a:bodyPr/>
          <a:lstStyle/>
          <a:p>
            <a:endParaRPr lang="sv-SE"/>
          </a:p>
        </p:txBody>
      </p:sp>
      <p:sp>
        <p:nvSpPr>
          <p:cNvPr id="3" name="Platshållare för sidfot 2"/>
          <p:cNvSpPr>
            <a:spLocks noGrp="1"/>
          </p:cNvSpPr>
          <p:nvPr>
            <p:ph type="ftr" sz="quarter" idx="14"/>
          </p:nvPr>
        </p:nvSpPr>
        <p:spPr/>
        <p:txBody>
          <a:bodyPr/>
          <a:lstStyle/>
          <a:p>
            <a:r>
              <a:rPr lang="en-GB" smtClean="0">
                <a:solidFill>
                  <a:prstClr val="white"/>
                </a:solidFill>
              </a:rPr>
              <a:t>så styrs Göteborg</a:t>
            </a:r>
            <a:endParaRPr lang="en-GB" dirty="0">
              <a:solidFill>
                <a:prstClr val="white"/>
              </a:solidFill>
            </a:endParaRPr>
          </a:p>
        </p:txBody>
      </p:sp>
      <p:sp>
        <p:nvSpPr>
          <p:cNvPr id="7" name="Platshållare för bildnummer 6"/>
          <p:cNvSpPr>
            <a:spLocks noGrp="1"/>
          </p:cNvSpPr>
          <p:nvPr>
            <p:ph type="sldNum" sz="quarter" idx="15"/>
          </p:nvPr>
        </p:nvSpPr>
        <p:spPr/>
        <p:txBody>
          <a:bodyPr/>
          <a:lstStyle/>
          <a:p>
            <a:fld id="{CCB980A4-8073-2E47-BD49-CDC58DACAC28}" type="slidenum">
              <a:rPr lang="sv-SE" smtClean="0">
                <a:solidFill>
                  <a:prstClr val="white"/>
                </a:solidFill>
              </a:rPr>
              <a:pPr/>
              <a:t>‹#›</a:t>
            </a:fld>
            <a:endParaRPr lang="sv-SE" dirty="0">
              <a:solidFill>
                <a:prstClr val="white"/>
              </a:solidFill>
            </a:endParaRPr>
          </a:p>
        </p:txBody>
      </p:sp>
    </p:spTree>
    <p:extLst>
      <p:ext uri="{BB962C8B-B14F-4D97-AF65-F5344CB8AC3E}">
        <p14:creationId xmlns:p14="http://schemas.microsoft.com/office/powerpoint/2010/main" xmlns="" val="1206017017"/>
      </p:ext>
    </p:extLst>
  </p:cSld>
  <p:clrMapOvr>
    <a:masterClrMapping/>
  </p:clrMapOvr>
  <p:transition spd="med">
    <p:fade/>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6"/>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a:xfrm>
            <a:off x="6573716" y="6248400"/>
            <a:ext cx="2236177" cy="457200"/>
          </a:xfrm>
          <a:prstGeom prst="rect">
            <a:avLst/>
          </a:prstGeom>
        </p:spPr>
        <p:txBody>
          <a:bodyPr/>
          <a:lstStyle>
            <a:lvl1pPr>
              <a:defRPr/>
            </a:lvl1pPr>
          </a:lstStyle>
          <a:p>
            <a:fld id="{2565C029-A792-4927-A631-5C0936CD1543}" type="datetime4">
              <a:rPr lang="sv-SE">
                <a:solidFill>
                  <a:srgbClr val="747474"/>
                </a:solidFill>
              </a:rPr>
              <a:pPr/>
              <a:t>27 april 2015</a:t>
            </a:fld>
            <a:endParaRPr lang="sv-SE">
              <a:solidFill>
                <a:srgbClr val="747474"/>
              </a:solidFill>
            </a:endParaRPr>
          </a:p>
        </p:txBody>
      </p:sp>
      <p:sp>
        <p:nvSpPr>
          <p:cNvPr id="5" name="Rectangle 15"/>
          <p:cNvSpPr>
            <a:spLocks noGrp="1"/>
          </p:cNvSpPr>
          <p:nvPr>
            <p:ph type="sldNum" sz="quarter" idx="4"/>
          </p:nvPr>
        </p:nvSpPr>
        <p:spPr>
          <a:xfrm>
            <a:off x="4493561" y="6381328"/>
            <a:ext cx="942535" cy="304800"/>
          </a:xfrm>
          <a:prstGeom prst="rect">
            <a:avLst/>
          </a:prstGeom>
        </p:spPr>
        <p:txBody>
          <a:bodyPr anchor="ctr"/>
          <a:lstStyle>
            <a:extLst/>
          </a:lstStyle>
          <a:p>
            <a:pPr algn="r"/>
            <a:fld id="{256D3EEF-DE4E-429D-8EC4-DDC531AFF587}" type="slidenum">
              <a:rPr lang="sv-SE">
                <a:solidFill>
                  <a:prstClr val="white"/>
                </a:solidFill>
              </a:rPr>
              <a:pPr algn="r"/>
              <a:t>‹#›</a:t>
            </a:fld>
            <a:endParaRPr lang="sv-SE" dirty="0">
              <a:solidFill>
                <a:prstClr val="white"/>
              </a:solidFil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Kapitelsida">
    <p:spTree>
      <p:nvGrpSpPr>
        <p:cNvPr id="1" name=""/>
        <p:cNvGrpSpPr/>
        <p:nvPr/>
      </p:nvGrpSpPr>
      <p:grpSpPr>
        <a:xfrm>
          <a:off x="0" y="0"/>
          <a:ext cx="0" cy="0"/>
          <a:chOff x="0" y="0"/>
          <a:chExt cx="0" cy="0"/>
        </a:xfrm>
      </p:grpSpPr>
      <p:pic>
        <p:nvPicPr>
          <p:cNvPr id="9" name="Bildobjekt 8" descr="GBGstad-PPT-BKGR.jpg"/>
          <p:cNvPicPr>
            <a:picLocks noChangeAspect="1"/>
          </p:cNvPicPr>
          <p:nvPr userDrawn="1"/>
        </p:nvPicPr>
        <p:blipFill>
          <a:blip r:embed="rId2" cstate="screen"/>
          <a:stretch>
            <a:fillRect/>
          </a:stretch>
        </p:blipFill>
        <p:spPr>
          <a:xfrm flipH="1">
            <a:off x="0" y="0"/>
            <a:ext cx="9143998" cy="6857998"/>
          </a:xfrm>
          <a:prstGeom prst="rect">
            <a:avLst/>
          </a:prstGeom>
        </p:spPr>
      </p:pic>
      <p:pic>
        <p:nvPicPr>
          <p:cNvPr id="11" name="Bildobjekt 10" descr="gbg_st_cmyk_neg-01.png"/>
          <p:cNvPicPr>
            <a:picLocks noChangeAspect="1"/>
          </p:cNvPicPr>
          <p:nvPr userDrawn="1"/>
        </p:nvPicPr>
        <p:blipFill>
          <a:blip r:embed="rId3" cstate="screen">
            <a:extLst>
              <a:ext uri="{28A0092B-C50C-407E-A947-70E740481C1C}">
                <a14:useLocalDpi xmlns:a14="http://schemas.microsoft.com/office/drawing/2010/main" xmlns=""/>
              </a:ext>
            </a:extLst>
          </a:blip>
          <a:stretch>
            <a:fillRect/>
          </a:stretch>
        </p:blipFill>
        <p:spPr>
          <a:xfrm>
            <a:off x="828000" y="2588779"/>
            <a:ext cx="898553" cy="1424063"/>
          </a:xfrm>
          <a:prstGeom prst="rect">
            <a:avLst/>
          </a:prstGeom>
        </p:spPr>
      </p:pic>
      <p:cxnSp>
        <p:nvCxnSpPr>
          <p:cNvPr id="8" name="Rak 7"/>
          <p:cNvCxnSpPr/>
          <p:nvPr userDrawn="1"/>
        </p:nvCxnSpPr>
        <p:spPr>
          <a:xfrm>
            <a:off x="2369561" y="2295525"/>
            <a:ext cx="0" cy="2266950"/>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Rubrik 4"/>
          <p:cNvSpPr>
            <a:spLocks noGrp="1"/>
          </p:cNvSpPr>
          <p:nvPr>
            <p:ph type="title" hasCustomPrompt="1"/>
          </p:nvPr>
        </p:nvSpPr>
        <p:spPr>
          <a:xfrm>
            <a:off x="2980338" y="2405247"/>
            <a:ext cx="5486252" cy="985563"/>
          </a:xfrm>
        </p:spPr>
        <p:txBody>
          <a:bodyPr wrap="square" anchor="b">
            <a:noAutofit/>
          </a:bodyPr>
          <a:lstStyle>
            <a:lvl1pPr>
              <a:lnSpc>
                <a:spcPct val="100000"/>
              </a:lnSpc>
              <a:defRPr sz="5000">
                <a:solidFill>
                  <a:schemeClr val="bg1"/>
                </a:solidFill>
              </a:defRPr>
            </a:lvl1pPr>
          </a:lstStyle>
          <a:p>
            <a:r>
              <a:rPr lang="sv-SE" dirty="0" smtClean="0"/>
              <a:t>Rubrik</a:t>
            </a:r>
            <a:endParaRPr lang="sv-SE" dirty="0"/>
          </a:p>
        </p:txBody>
      </p:sp>
      <p:sp>
        <p:nvSpPr>
          <p:cNvPr id="7" name="Platshållare för text 11"/>
          <p:cNvSpPr>
            <a:spLocks noGrp="1"/>
          </p:cNvSpPr>
          <p:nvPr>
            <p:ph type="body" sz="quarter" idx="14" hasCustomPrompt="1"/>
          </p:nvPr>
        </p:nvSpPr>
        <p:spPr>
          <a:xfrm>
            <a:off x="2999516" y="3563637"/>
            <a:ext cx="5475620" cy="307777"/>
          </a:xfrm>
        </p:spPr>
        <p:txBody>
          <a:bodyPr wrap="square">
            <a:spAutoFit/>
          </a:bodyPr>
          <a:lstStyle>
            <a:lvl1pPr marL="0" indent="0">
              <a:spcAft>
                <a:spcPts val="0"/>
              </a:spcAft>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Eventuell underrubrik</a:t>
            </a:r>
          </a:p>
        </p:txBody>
      </p:sp>
    </p:spTree>
    <p:extLst>
      <p:ext uri="{BB962C8B-B14F-4D97-AF65-F5344CB8AC3E}">
        <p14:creationId xmlns:p14="http://schemas.microsoft.com/office/powerpoint/2010/main" xmlns="" val="1381257617"/>
      </p:ext>
    </p:extLst>
  </p:cSld>
  <p:clrMapOvr>
    <a:masterClrMapping/>
  </p:clrMapOvr>
  <p:transition spd="med">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ld + text vänst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5888914" y="1368000"/>
            <a:ext cx="3060000" cy="4824000"/>
          </a:xfrm>
          <a:solidFill>
            <a:schemeClr val="bg1">
              <a:lumMod val="95000"/>
            </a:schemeClr>
          </a:solidFill>
          <a:ln>
            <a:noFill/>
          </a:ln>
        </p:spPr>
        <p:txBody>
          <a:bodyPr lIns="180000" tIns="180000"/>
          <a:lstStyle>
            <a:lvl1pPr>
              <a:defRPr sz="1200" i="1" baseline="0">
                <a:solidFill>
                  <a:schemeClr val="tx1"/>
                </a:solidFill>
              </a:defRPr>
            </a:lvl1pPr>
          </a:lstStyle>
          <a:p>
            <a:r>
              <a:rPr lang="sv-SE" dirty="0" smtClean="0"/>
              <a:t>Klicka på ikonen för att infoga bild.</a:t>
            </a:r>
          </a:p>
        </p:txBody>
      </p:sp>
      <p:sp>
        <p:nvSpPr>
          <p:cNvPr id="13" name="Platshållare för text 12"/>
          <p:cNvSpPr>
            <a:spLocks noGrp="1"/>
          </p:cNvSpPr>
          <p:nvPr>
            <p:ph type="body" sz="quarter" idx="13" hasCustomPrompt="1"/>
          </p:nvPr>
        </p:nvSpPr>
        <p:spPr>
          <a:xfrm>
            <a:off x="522000" y="1440000"/>
            <a:ext cx="5040000"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cSld>
  <p:clrMapOvr>
    <a:masterClrMapping/>
  </p:clrMapOvr>
  <p:transition spd="med">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Rubrik +  text">
    <p:spTree>
      <p:nvGrpSpPr>
        <p:cNvPr id="1" name=""/>
        <p:cNvGrpSpPr/>
        <p:nvPr/>
      </p:nvGrpSpPr>
      <p:grpSpPr>
        <a:xfrm>
          <a:off x="0" y="0"/>
          <a:ext cx="0" cy="0"/>
          <a:chOff x="0" y="0"/>
          <a:chExt cx="0" cy="0"/>
        </a:xfrm>
      </p:grpSpPr>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solidFill>
                  <a:prstClr val="white"/>
                </a:solidFill>
              </a:rPr>
              <a:pPr/>
              <a:t>‹#›</a:t>
            </a:fld>
            <a:endParaRPr lang="sv-SE" dirty="0">
              <a:solidFill>
                <a:prstClr val="white"/>
              </a:solidFill>
            </a:endParaRPr>
          </a:p>
        </p:txBody>
      </p:sp>
      <p:sp>
        <p:nvSpPr>
          <p:cNvPr id="3" name="Platshållare för sidfot 2"/>
          <p:cNvSpPr>
            <a:spLocks noGrp="1"/>
          </p:cNvSpPr>
          <p:nvPr>
            <p:ph type="ftr" sz="quarter" idx="15"/>
          </p:nvPr>
        </p:nvSpPr>
        <p:spPr/>
        <p:txBody>
          <a:bodyPr/>
          <a:lstStyle/>
          <a:p>
            <a:r>
              <a:rPr lang="en-GB" smtClean="0">
                <a:solidFill>
                  <a:prstClr val="white"/>
                </a:solidFill>
              </a:rPr>
              <a:t>HÅLLBAR STAD – ÖPPEN FÖR VÄRLDEN </a:t>
            </a:r>
            <a:endParaRPr lang="en-GB" dirty="0">
              <a:solidFill>
                <a:prstClr val="white"/>
              </a:solidFill>
            </a:endParaRPr>
          </a:p>
        </p:txBody>
      </p:sp>
      <p:sp>
        <p:nvSpPr>
          <p:cNvPr id="10" name="Platshållare för text 12"/>
          <p:cNvSpPr>
            <a:spLocks noGrp="1"/>
          </p:cNvSpPr>
          <p:nvPr>
            <p:ph type="body" sz="quarter" idx="13" hasCustomPrompt="1"/>
          </p:nvPr>
        </p:nvSpPr>
        <p:spPr>
          <a:xfrm>
            <a:off x="522000" y="1440000"/>
            <a:ext cx="8228598"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xmlns="" val="3441254688"/>
      </p:ext>
    </p:extLst>
  </p:cSld>
  <p:clrMapOvr>
    <a:masterClrMapping/>
  </p:clrMapOvr>
  <p:transition spd="med">
    <p:fade/>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Rubrik +  bild - helsida">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79868" y="1367999"/>
            <a:ext cx="8763480" cy="4824000"/>
          </a:xfrm>
          <a:solidFill>
            <a:schemeClr val="bg1">
              <a:lumMod val="95000"/>
            </a:schemeClr>
          </a:solidFill>
        </p:spPr>
        <p:txBody>
          <a:bodyPr lIns="180000" tIns="180000"/>
          <a:lstStyle>
            <a:lvl1pPr marL="180000" marR="0" indent="-180000" algn="l" defTabSz="457200" rtl="0" eaLnBrk="1" fontAlgn="auto" latinLnBrk="0" hangingPunct="1">
              <a:lnSpc>
                <a:spcPct val="100000"/>
              </a:lnSpc>
              <a:spcBef>
                <a:spcPts val="0"/>
              </a:spcBef>
              <a:spcAft>
                <a:spcPts val="1500"/>
              </a:spcAft>
              <a:buClrTx/>
              <a:buSzTx/>
              <a:buFont typeface="Arial"/>
              <a:buChar char="•"/>
              <a:tabLst/>
              <a:defRPr sz="1200" i="1">
                <a:solidFill>
                  <a:schemeClr val="tx1"/>
                </a:solidFill>
              </a:defRPr>
            </a:lvl1pPr>
          </a:lstStyle>
          <a:p>
            <a:r>
              <a:rPr lang="sv-SE" dirty="0" smtClean="0"/>
              <a:t>Klicka på ikonen för att infoga bild.</a:t>
            </a:r>
          </a:p>
          <a:p>
            <a:endParaRPr lang="sv-SE" dirty="0" smtClean="0"/>
          </a:p>
        </p:txBody>
      </p:sp>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solidFill>
                  <a:prstClr val="white"/>
                </a:solidFill>
              </a:rPr>
              <a:pPr/>
              <a:t>‹#›</a:t>
            </a:fld>
            <a:endParaRPr lang="sv-SE" dirty="0">
              <a:solidFill>
                <a:prstClr val="white"/>
              </a:solidFill>
            </a:endParaRPr>
          </a:p>
        </p:txBody>
      </p:sp>
      <p:sp>
        <p:nvSpPr>
          <p:cNvPr id="3" name="Platshållare för sidfot 2"/>
          <p:cNvSpPr>
            <a:spLocks noGrp="1"/>
          </p:cNvSpPr>
          <p:nvPr>
            <p:ph type="ftr" sz="quarter" idx="15"/>
          </p:nvPr>
        </p:nvSpPr>
        <p:spPr/>
        <p:txBody>
          <a:bodyPr/>
          <a:lstStyle/>
          <a:p>
            <a:r>
              <a:rPr lang="en-GB" smtClean="0">
                <a:solidFill>
                  <a:prstClr val="white"/>
                </a:solidFill>
              </a:rPr>
              <a:t>HÅLLBAR STAD – ÖPPEN FÖR VÄRLDEN </a:t>
            </a:r>
            <a:endParaRPr lang="en-GB" dirty="0">
              <a:solidFill>
                <a:prstClr val="white"/>
              </a:solidFill>
            </a:endParaRPr>
          </a:p>
        </p:txBody>
      </p:sp>
    </p:spTree>
    <p:extLst>
      <p:ext uri="{BB962C8B-B14F-4D97-AF65-F5344CB8AC3E}">
        <p14:creationId xmlns:p14="http://schemas.microsoft.com/office/powerpoint/2010/main" xmlns="" val="2934426288"/>
      </p:ext>
    </p:extLst>
  </p:cSld>
  <p:clrMapOvr>
    <a:masterClrMapping/>
  </p:clrMapOvr>
  <p:transition spd="med">
    <p:fade/>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Rubrik, text +  bild - helsida">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79868" y="1367999"/>
            <a:ext cx="8763480" cy="4824000"/>
          </a:xfrm>
          <a:solidFill>
            <a:schemeClr val="bg1">
              <a:lumMod val="95000"/>
            </a:schemeClr>
          </a:solidFill>
        </p:spPr>
        <p:txBody>
          <a:bodyPr lIns="180000" tIns="180000"/>
          <a:lstStyle>
            <a:lvl1pPr marL="180000" marR="0" indent="-180000" algn="l" defTabSz="457200" rtl="0" eaLnBrk="1" fontAlgn="auto" latinLnBrk="0" hangingPunct="1">
              <a:lnSpc>
                <a:spcPct val="100000"/>
              </a:lnSpc>
              <a:spcBef>
                <a:spcPts val="0"/>
              </a:spcBef>
              <a:spcAft>
                <a:spcPts val="1500"/>
              </a:spcAft>
              <a:buClrTx/>
              <a:buSzTx/>
              <a:buFont typeface="Arial"/>
              <a:buChar char="•"/>
              <a:tabLst/>
              <a:defRPr sz="1200" i="1">
                <a:solidFill>
                  <a:schemeClr val="tx1"/>
                </a:solidFill>
              </a:defRPr>
            </a:lvl1pPr>
          </a:lstStyle>
          <a:p>
            <a:r>
              <a:rPr lang="sv-SE" dirty="0" smtClean="0"/>
              <a:t>Klicka på ikonen för att infoga bild.</a:t>
            </a:r>
          </a:p>
          <a:p>
            <a:endParaRPr lang="sv-SE" dirty="0" smtClean="0"/>
          </a:p>
        </p:txBody>
      </p:sp>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solidFill>
                  <a:prstClr val="white"/>
                </a:solidFill>
              </a:rPr>
              <a:pPr/>
              <a:t>‹#›</a:t>
            </a:fld>
            <a:endParaRPr lang="sv-SE" dirty="0">
              <a:solidFill>
                <a:prstClr val="white"/>
              </a:solidFill>
            </a:endParaRPr>
          </a:p>
        </p:txBody>
      </p:sp>
      <p:sp>
        <p:nvSpPr>
          <p:cNvPr id="3" name="Platshållare för sidfot 2"/>
          <p:cNvSpPr>
            <a:spLocks noGrp="1"/>
          </p:cNvSpPr>
          <p:nvPr>
            <p:ph type="ftr" sz="quarter" idx="15"/>
          </p:nvPr>
        </p:nvSpPr>
        <p:spPr/>
        <p:txBody>
          <a:bodyPr/>
          <a:lstStyle/>
          <a:p>
            <a:r>
              <a:rPr lang="en-GB" smtClean="0">
                <a:solidFill>
                  <a:prstClr val="white"/>
                </a:solidFill>
              </a:rPr>
              <a:t>HÅLLBAR STAD – ÖPPEN FÖR VÄRLDEN </a:t>
            </a:r>
            <a:endParaRPr lang="en-GB" dirty="0">
              <a:solidFill>
                <a:prstClr val="white"/>
              </a:solidFill>
            </a:endParaRPr>
          </a:p>
        </p:txBody>
      </p:sp>
      <p:sp>
        <p:nvSpPr>
          <p:cNvPr id="6" name="Platshållare för text 4"/>
          <p:cNvSpPr>
            <a:spLocks noGrp="1"/>
          </p:cNvSpPr>
          <p:nvPr>
            <p:ph type="body" sz="quarter" idx="16" hasCustomPrompt="1"/>
          </p:nvPr>
        </p:nvSpPr>
        <p:spPr>
          <a:xfrm>
            <a:off x="4859594" y="2507994"/>
            <a:ext cx="3583858" cy="2757487"/>
          </a:xfrm>
        </p:spPr>
        <p:txBody>
          <a:bodyPr/>
          <a:lstStyle>
            <a:lvl1pPr>
              <a:defRPr b="1"/>
            </a:lvl1pPr>
            <a:lvl2pPr>
              <a:defRPr b="1"/>
            </a:lvl2pPr>
            <a:lvl3pPr>
              <a:defRPr b="1"/>
            </a:lvl3pPr>
            <a:lvl4pPr>
              <a:defRPr b="1"/>
            </a:lvl4pPr>
            <a:lvl5pPr>
              <a:defRPr b="1"/>
            </a:lvl5p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xmlns="" val="2614402433"/>
      </p:ext>
    </p:extLst>
  </p:cSld>
  <p:clrMapOvr>
    <a:masterClrMapping/>
  </p:clrMapOvr>
  <p:transition spd="med">
    <p:fade/>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Rubrik + grafik - helsida">
    <p:spTree>
      <p:nvGrpSpPr>
        <p:cNvPr id="1" name=""/>
        <p:cNvGrpSpPr/>
        <p:nvPr/>
      </p:nvGrpSpPr>
      <p:grpSpPr>
        <a:xfrm>
          <a:off x="0" y="0"/>
          <a:ext cx="0" cy="0"/>
          <a:chOff x="0" y="0"/>
          <a:chExt cx="0" cy="0"/>
        </a:xfrm>
      </p:grpSpPr>
      <p:sp>
        <p:nvSpPr>
          <p:cNvPr id="3" name="Platshållare för sidfot 2"/>
          <p:cNvSpPr>
            <a:spLocks noGrp="1"/>
          </p:cNvSpPr>
          <p:nvPr>
            <p:ph type="ftr" sz="quarter" idx="14"/>
          </p:nvPr>
        </p:nvSpPr>
        <p:spPr>
          <a:xfrm>
            <a:off x="520571" y="6269050"/>
            <a:ext cx="2895600" cy="417575"/>
          </a:xfrm>
        </p:spPr>
        <p:txBody>
          <a:bodyPr/>
          <a:lstStyle/>
          <a:p>
            <a:r>
              <a:rPr lang="sv-SE" dirty="0" smtClean="0">
                <a:solidFill>
                  <a:prstClr val="white"/>
                </a:solidFill>
              </a:rPr>
              <a:t>HÅLLBAR STAD – ÖPPEN FÖR VÄRLDEN </a:t>
            </a:r>
            <a:endParaRPr lang="en-GB" dirty="0">
              <a:solidFill>
                <a:prstClr val="white"/>
              </a:solidFill>
            </a:endParaRPr>
          </a:p>
        </p:txBody>
      </p:sp>
      <p:sp>
        <p:nvSpPr>
          <p:cNvPr id="7" name="Platshållare för bildnummer 6"/>
          <p:cNvSpPr>
            <a:spLocks noGrp="1"/>
          </p:cNvSpPr>
          <p:nvPr>
            <p:ph type="sldNum" sz="quarter" idx="15"/>
          </p:nvPr>
        </p:nvSpPr>
        <p:spPr/>
        <p:txBody>
          <a:bodyPr/>
          <a:lstStyle/>
          <a:p>
            <a:fld id="{CCB980A4-8073-2E47-BD49-CDC58DACAC28}" type="slidenum">
              <a:rPr lang="sv-SE" smtClean="0">
                <a:solidFill>
                  <a:prstClr val="white"/>
                </a:solidFill>
              </a:rPr>
              <a:pPr/>
              <a:t>‹#›</a:t>
            </a:fld>
            <a:endParaRPr lang="sv-SE" dirty="0">
              <a:solidFill>
                <a:prstClr val="white"/>
              </a:solidFill>
            </a:endParaRPr>
          </a:p>
        </p:txBody>
      </p:sp>
      <p:sp>
        <p:nvSpPr>
          <p:cNvPr id="11" name="Platshållare för innehåll 10"/>
          <p:cNvSpPr>
            <a:spLocks noGrp="1"/>
          </p:cNvSpPr>
          <p:nvPr>
            <p:ph sz="quarter" idx="16" hasCustomPrompt="1"/>
          </p:nvPr>
        </p:nvSpPr>
        <p:spPr>
          <a:xfrm>
            <a:off x="179387" y="1368000"/>
            <a:ext cx="8763959" cy="4824000"/>
          </a:xfrm>
          <a:solidFill>
            <a:schemeClr val="bg1">
              <a:lumMod val="95000"/>
            </a:schemeClr>
          </a:solidFill>
        </p:spPr>
        <p:txBody>
          <a:bodyPr lIns="180000" tIns="180000"/>
          <a:lstStyle>
            <a:lvl1pPr marL="179388" indent="-179388">
              <a:defRPr sz="1200" i="1">
                <a:solidFill>
                  <a:schemeClr val="tx1"/>
                </a:solidFill>
              </a:defRPr>
            </a:lvl1pPr>
            <a:lvl2pPr marL="712788" indent="-266700">
              <a:defRPr sz="2000"/>
            </a:lvl2pPr>
            <a:lvl3pPr marL="712788" indent="-266700">
              <a:defRPr sz="1600"/>
            </a:lvl3pPr>
            <a:lvl4pPr marL="712788" indent="-266700">
              <a:defRPr sz="1600"/>
            </a:lvl4pPr>
            <a:lvl5pPr marL="712788" indent="-266700">
              <a:defRPr sz="1600"/>
            </a:lvl5pPr>
          </a:lstStyle>
          <a:p>
            <a:pPr lvl="0"/>
            <a:r>
              <a:rPr lang="sv-SE" dirty="0" smtClean="0"/>
              <a:t>Klicka på en av ikonerna för att infoga bild, diagram, film etc.</a:t>
            </a:r>
            <a:endParaRPr lang="sv-SE" dirty="0"/>
          </a:p>
        </p:txBody>
      </p:sp>
      <p:sp>
        <p:nvSpPr>
          <p:cNvPr id="4" name="Rubrik 3"/>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p14="http://schemas.microsoft.com/office/powerpoint/2010/main" xmlns="" val="164005436"/>
      </p:ext>
    </p:extLst>
  </p:cSld>
  <p:clrMapOvr>
    <a:masterClrMapping/>
  </p:clrMapOvr>
  <p:transition spd="med">
    <p:fade/>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ild + text hög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dirty="0" smtClean="0">
                <a:solidFill>
                  <a:prstClr val="white"/>
                </a:solidFill>
              </a:rPr>
              <a:t>HÅLLBAR STAD – ÖPPEN FÖR VÄRLDEN </a:t>
            </a:r>
            <a:endParaRPr lang="en-GB" dirty="0">
              <a:solidFill>
                <a:prstClr val="white"/>
              </a:solidFill>
            </a:endParaRPr>
          </a:p>
        </p:txBody>
      </p:sp>
      <p:sp>
        <p:nvSpPr>
          <p:cNvPr id="4" name="Platshållare för bildnummer 3"/>
          <p:cNvSpPr>
            <a:spLocks noGrp="1"/>
          </p:cNvSpPr>
          <p:nvPr>
            <p:ph type="sldNum" sz="quarter" idx="11"/>
          </p:nvPr>
        </p:nvSpPr>
        <p:spPr/>
        <p:txBody>
          <a:bodyPr/>
          <a:lstStyle/>
          <a:p>
            <a:fld id="{CCB980A4-8073-2E47-BD49-CDC58DACAC28}" type="slidenum">
              <a:rPr lang="sv-SE" smtClean="0">
                <a:solidFill>
                  <a:prstClr val="white"/>
                </a:solidFill>
              </a:rPr>
              <a:pPr/>
              <a:t>‹#›</a:t>
            </a:fld>
            <a:endParaRPr lang="sv-SE" dirty="0">
              <a:solidFill>
                <a:prstClr val="white"/>
              </a:solidFill>
            </a:endParaRPr>
          </a:p>
        </p:txBody>
      </p:sp>
      <p:sp>
        <p:nvSpPr>
          <p:cNvPr id="10" name="Platshållare för bild 9"/>
          <p:cNvSpPr>
            <a:spLocks noGrp="1"/>
          </p:cNvSpPr>
          <p:nvPr>
            <p:ph type="pic" sz="quarter" idx="12" hasCustomPrompt="1"/>
          </p:nvPr>
        </p:nvSpPr>
        <p:spPr>
          <a:xfrm>
            <a:off x="179866" y="1368000"/>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13" name="Platshållare för text 12"/>
          <p:cNvSpPr>
            <a:spLocks noGrp="1"/>
          </p:cNvSpPr>
          <p:nvPr>
            <p:ph type="body" sz="quarter" idx="13" hasCustomPrompt="1"/>
          </p:nvPr>
        </p:nvSpPr>
        <p:spPr>
          <a:xfrm>
            <a:off x="3581057" y="1440000"/>
            <a:ext cx="5040000" cy="4694989"/>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p14="http://schemas.microsoft.com/office/powerpoint/2010/main" xmlns="" val="665383926"/>
      </p:ext>
    </p:extLst>
  </p:cSld>
  <p:clrMapOvr>
    <a:masterClrMapping/>
  </p:clrMapOvr>
  <p:transition spd="med">
    <p:fade/>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Bild + text vänst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smtClean="0">
                <a:solidFill>
                  <a:prstClr val="white"/>
                </a:solidFill>
              </a:rPr>
              <a:t>HÅLLBAR STAD – ÖPPEN FÖR VÄRLDEN </a:t>
            </a:r>
            <a:endParaRPr lang="en-GB" dirty="0">
              <a:solidFill>
                <a:prstClr val="white"/>
              </a:solidFill>
            </a:endParaRPr>
          </a:p>
        </p:txBody>
      </p:sp>
      <p:sp>
        <p:nvSpPr>
          <p:cNvPr id="4" name="Platshållare för bildnummer 3"/>
          <p:cNvSpPr>
            <a:spLocks noGrp="1"/>
          </p:cNvSpPr>
          <p:nvPr>
            <p:ph type="sldNum" sz="quarter" idx="11"/>
          </p:nvPr>
        </p:nvSpPr>
        <p:spPr/>
        <p:txBody>
          <a:bodyPr/>
          <a:lstStyle/>
          <a:p>
            <a:fld id="{CCB980A4-8073-2E47-BD49-CDC58DACAC28}" type="slidenum">
              <a:rPr lang="sv-SE" smtClean="0">
                <a:solidFill>
                  <a:prstClr val="white"/>
                </a:solidFill>
              </a:rPr>
              <a:pPr/>
              <a:t>‹#›</a:t>
            </a:fld>
            <a:endParaRPr lang="sv-SE" dirty="0">
              <a:solidFill>
                <a:prstClr val="white"/>
              </a:solidFill>
            </a:endParaRPr>
          </a:p>
        </p:txBody>
      </p:sp>
      <p:sp>
        <p:nvSpPr>
          <p:cNvPr id="10" name="Platshållare för bild 9"/>
          <p:cNvSpPr>
            <a:spLocks noGrp="1"/>
          </p:cNvSpPr>
          <p:nvPr>
            <p:ph type="pic" sz="quarter" idx="12" hasCustomPrompt="1"/>
          </p:nvPr>
        </p:nvSpPr>
        <p:spPr>
          <a:xfrm>
            <a:off x="5888914" y="1368000"/>
            <a:ext cx="3060000" cy="4824000"/>
          </a:xfrm>
          <a:solidFill>
            <a:schemeClr val="bg1">
              <a:lumMod val="95000"/>
            </a:schemeClr>
          </a:solidFill>
          <a:ln>
            <a:noFill/>
          </a:ln>
        </p:spPr>
        <p:txBody>
          <a:bodyPr lIns="180000" tIns="180000"/>
          <a:lstStyle>
            <a:lvl1pPr>
              <a:defRPr sz="1200" i="1" baseline="0">
                <a:solidFill>
                  <a:schemeClr val="tx1"/>
                </a:solidFill>
              </a:defRPr>
            </a:lvl1pPr>
          </a:lstStyle>
          <a:p>
            <a:r>
              <a:rPr lang="sv-SE" dirty="0" smtClean="0"/>
              <a:t>Klicka på ikonen för att infoga bild.</a:t>
            </a:r>
          </a:p>
        </p:txBody>
      </p:sp>
      <p:sp>
        <p:nvSpPr>
          <p:cNvPr id="13" name="Platshållare för text 12"/>
          <p:cNvSpPr>
            <a:spLocks noGrp="1"/>
          </p:cNvSpPr>
          <p:nvPr>
            <p:ph type="body" sz="quarter" idx="13" hasCustomPrompt="1"/>
          </p:nvPr>
        </p:nvSpPr>
        <p:spPr>
          <a:xfrm>
            <a:off x="522000" y="1440000"/>
            <a:ext cx="5040000"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p14="http://schemas.microsoft.com/office/powerpoint/2010/main" xmlns="" val="3628318700"/>
      </p:ext>
    </p:extLst>
  </p:cSld>
  <p:clrMapOvr>
    <a:masterClrMapping/>
  </p:clrMapOvr>
  <p:transition spd="med">
    <p:fade/>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Bild + grafik hög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dirty="0" smtClean="0">
                <a:solidFill>
                  <a:prstClr val="white"/>
                </a:solidFill>
              </a:rPr>
              <a:t>HÅLLBAR STAD – ÖPPEN FÖR VÄRLDEN </a:t>
            </a:r>
            <a:endParaRPr lang="en-GB" dirty="0">
              <a:solidFill>
                <a:prstClr val="white"/>
              </a:solidFill>
            </a:endParaRPr>
          </a:p>
        </p:txBody>
      </p:sp>
      <p:sp>
        <p:nvSpPr>
          <p:cNvPr id="4" name="Platshållare för bildnummer 3"/>
          <p:cNvSpPr>
            <a:spLocks noGrp="1"/>
          </p:cNvSpPr>
          <p:nvPr>
            <p:ph type="sldNum" sz="quarter" idx="11"/>
          </p:nvPr>
        </p:nvSpPr>
        <p:spPr/>
        <p:txBody>
          <a:bodyPr/>
          <a:lstStyle/>
          <a:p>
            <a:fld id="{CCB980A4-8073-2E47-BD49-CDC58DACAC28}" type="slidenum">
              <a:rPr lang="sv-SE" smtClean="0">
                <a:solidFill>
                  <a:prstClr val="white"/>
                </a:solidFill>
              </a:rPr>
              <a:pPr/>
              <a:t>‹#›</a:t>
            </a:fld>
            <a:endParaRPr lang="sv-SE" dirty="0">
              <a:solidFill>
                <a:prstClr val="white"/>
              </a:solidFill>
            </a:endParaRPr>
          </a:p>
        </p:txBody>
      </p:sp>
      <p:sp>
        <p:nvSpPr>
          <p:cNvPr id="10" name="Platshållare för bild 9"/>
          <p:cNvSpPr>
            <a:spLocks noGrp="1"/>
          </p:cNvSpPr>
          <p:nvPr>
            <p:ph type="pic" sz="quarter" idx="12" hasCustomPrompt="1"/>
          </p:nvPr>
        </p:nvSpPr>
        <p:spPr>
          <a:xfrm>
            <a:off x="179389" y="1368000"/>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11" name="Platshållare för innehåll 7"/>
          <p:cNvSpPr>
            <a:spLocks noGrp="1"/>
          </p:cNvSpPr>
          <p:nvPr>
            <p:ph sz="quarter" idx="13" hasCustomPrompt="1"/>
          </p:nvPr>
        </p:nvSpPr>
        <p:spPr>
          <a:xfrm>
            <a:off x="3582000" y="1368000"/>
            <a:ext cx="5364000" cy="4824000"/>
          </a:xfrm>
          <a:solidFill>
            <a:schemeClr val="bg1">
              <a:lumMod val="95000"/>
            </a:schemeClr>
          </a:solidFill>
        </p:spPr>
        <p:txBody>
          <a:bodyPr lIns="180000" tIns="180000"/>
          <a:lstStyle>
            <a:lvl1pPr>
              <a:defRPr sz="1200"/>
            </a:lvl1pPr>
          </a:lstStyle>
          <a:p>
            <a:pPr lvl="0"/>
            <a:r>
              <a:rPr lang="sv-SE" dirty="0" smtClean="0"/>
              <a:t>Klicka på en av ikonerna för att infoga bild, diagram, film etc.</a:t>
            </a:r>
          </a:p>
        </p:txBody>
      </p:sp>
    </p:spTree>
    <p:extLst>
      <p:ext uri="{BB962C8B-B14F-4D97-AF65-F5344CB8AC3E}">
        <p14:creationId xmlns:p14="http://schemas.microsoft.com/office/powerpoint/2010/main" xmlns="" val="377501513"/>
      </p:ext>
    </p:extLst>
  </p:cSld>
  <p:clrMapOvr>
    <a:masterClrMapping/>
  </p:clrMapOvr>
  <p:transition spd="med">
    <p:fade/>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Bild + grafik vänst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179389" y="1368000"/>
            <a:ext cx="5364000" cy="4824000"/>
          </a:xfrm>
          <a:solidFill>
            <a:schemeClr val="bg1">
              <a:lumMod val="95000"/>
            </a:schemeClr>
          </a:solidFill>
        </p:spPr>
        <p:txBody>
          <a:bodyPr lIns="180000" tIns="180000"/>
          <a:lstStyle>
            <a:lvl1pPr>
              <a:defRPr sz="1200" i="1" baseline="0">
                <a:solidFill>
                  <a:schemeClr val="tx1"/>
                </a:solidFill>
              </a:defRPr>
            </a:lvl1pPr>
          </a:lstStyle>
          <a:p>
            <a:pPr lvl="0"/>
            <a:r>
              <a:rPr lang="sv-SE" dirty="0" smtClean="0"/>
              <a:t>Klicka på en av ikonerna för att infoga bild, diagram, film etc.</a:t>
            </a:r>
            <a:endParaRPr lang="sv-SE" dirty="0"/>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solidFill>
                  <a:prstClr val="white"/>
                </a:solidFill>
              </a:rPr>
              <a:t>HÅLLBAR STAD – ÖPPEN FÖR VÄRLDEN </a:t>
            </a:r>
            <a:endParaRPr lang="en-GB" dirty="0">
              <a:solidFill>
                <a:prstClr val="white"/>
              </a:solidFill>
            </a:endParaRPr>
          </a:p>
        </p:txBody>
      </p:sp>
      <p:sp>
        <p:nvSpPr>
          <p:cNvPr id="4" name="Platshållare för bildnummer 3"/>
          <p:cNvSpPr>
            <a:spLocks noGrp="1"/>
          </p:cNvSpPr>
          <p:nvPr>
            <p:ph type="sldNum" sz="quarter" idx="11"/>
          </p:nvPr>
        </p:nvSpPr>
        <p:spPr/>
        <p:txBody>
          <a:bodyPr/>
          <a:lstStyle/>
          <a:p>
            <a:fld id="{CCB980A4-8073-2E47-BD49-CDC58DACAC28}" type="slidenum">
              <a:rPr lang="sv-SE" smtClean="0">
                <a:solidFill>
                  <a:prstClr val="white"/>
                </a:solidFill>
              </a:rPr>
              <a:pPr/>
              <a:t>‹#›</a:t>
            </a:fld>
            <a:endParaRPr lang="sv-SE" dirty="0">
              <a:solidFill>
                <a:prstClr val="white"/>
              </a:solidFill>
            </a:endParaRPr>
          </a:p>
        </p:txBody>
      </p:sp>
      <p:sp>
        <p:nvSpPr>
          <p:cNvPr id="10" name="Platshållare för bild 9"/>
          <p:cNvSpPr>
            <a:spLocks noGrp="1"/>
          </p:cNvSpPr>
          <p:nvPr>
            <p:ph type="pic" sz="quarter" idx="12" hasCustomPrompt="1"/>
          </p:nvPr>
        </p:nvSpPr>
        <p:spPr>
          <a:xfrm>
            <a:off x="5889600" y="1367999"/>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p14="http://schemas.microsoft.com/office/powerpoint/2010/main" xmlns="" val="2002246433"/>
      </p:ext>
    </p:extLst>
  </p:cSld>
  <p:clrMapOvr>
    <a:masterClrMapping/>
  </p:clrMapOvr>
  <p:transition spd="med">
    <p:fade/>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ext + grafik vänst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179388" y="1368000"/>
            <a:ext cx="5364000" cy="4824000"/>
          </a:xfrm>
          <a:solidFill>
            <a:schemeClr val="bg1">
              <a:lumMod val="95000"/>
            </a:schemeClr>
          </a:solidFill>
        </p:spPr>
        <p:txBody>
          <a:bodyPr lIns="180000" tIns="180000"/>
          <a:lstStyle>
            <a:lvl1pPr>
              <a:defRPr sz="1200" i="1" baseline="0">
                <a:solidFill>
                  <a:schemeClr val="tx1"/>
                </a:solidFill>
              </a:defRPr>
            </a:lvl1pPr>
          </a:lstStyle>
          <a:p>
            <a:pPr lvl="0"/>
            <a:r>
              <a:rPr lang="sv-SE" dirty="0" smtClean="0"/>
              <a:t>Klicka på en av ikonerna för att infoga bild, diagram, film etc.</a:t>
            </a:r>
            <a:endParaRPr lang="sv-SE" dirty="0"/>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solidFill>
                  <a:prstClr val="white"/>
                </a:solidFill>
              </a:rPr>
              <a:t>HÅLLBAR STAD – ÖPPEN FÖR VÄRLDEN </a:t>
            </a:r>
            <a:endParaRPr lang="en-GB" dirty="0">
              <a:solidFill>
                <a:prstClr val="white"/>
              </a:solidFill>
            </a:endParaRPr>
          </a:p>
        </p:txBody>
      </p:sp>
      <p:sp>
        <p:nvSpPr>
          <p:cNvPr id="4" name="Platshållare för bildnummer 3"/>
          <p:cNvSpPr>
            <a:spLocks noGrp="1"/>
          </p:cNvSpPr>
          <p:nvPr>
            <p:ph type="sldNum" sz="quarter" idx="11"/>
          </p:nvPr>
        </p:nvSpPr>
        <p:spPr/>
        <p:txBody>
          <a:bodyPr/>
          <a:lstStyle/>
          <a:p>
            <a:fld id="{CCB980A4-8073-2E47-BD49-CDC58DACAC28}" type="slidenum">
              <a:rPr lang="sv-SE" smtClean="0">
                <a:solidFill>
                  <a:prstClr val="white"/>
                </a:solidFill>
              </a:rPr>
              <a:pPr/>
              <a:t>‹#›</a:t>
            </a:fld>
            <a:endParaRPr lang="sv-SE" dirty="0">
              <a:solidFill>
                <a:prstClr val="white"/>
              </a:solidFill>
            </a:endParaRPr>
          </a:p>
        </p:txBody>
      </p:sp>
      <p:sp>
        <p:nvSpPr>
          <p:cNvPr id="9" name="Platshållare för text 8"/>
          <p:cNvSpPr>
            <a:spLocks noGrp="1"/>
          </p:cNvSpPr>
          <p:nvPr>
            <p:ph type="body" sz="quarter" idx="14" hasCustomPrompt="1"/>
          </p:nvPr>
        </p:nvSpPr>
        <p:spPr>
          <a:xfrm>
            <a:off x="5889600" y="1440000"/>
            <a:ext cx="2732400"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lvl1pPr>
              <a:defRPr lang="sv-SE" sz="2800" b="1" i="0" u="none" strike="noStrike" baseline="0" smtClean="0"/>
            </a:lvl1pPr>
          </a:lstStyle>
          <a:p>
            <a:r>
              <a:rPr lang="sv-SE" sz="2800" b="1" i="0" u="none" strike="noStrike" baseline="0" dirty="0" smtClean="0">
                <a:solidFill>
                  <a:srgbClr val="2C2C2C"/>
                </a:solidFill>
                <a:latin typeface="Arial"/>
              </a:rPr>
              <a:t>Rubrik </a:t>
            </a:r>
            <a:r>
              <a:rPr lang="sv-SE" sz="2800" b="1" i="0" u="none" strike="noStrike" baseline="0" dirty="0" err="1" smtClean="0">
                <a:solidFill>
                  <a:srgbClr val="2C2C2C"/>
                </a:solidFill>
                <a:latin typeface="Arial"/>
              </a:rPr>
              <a:t>rubrik</a:t>
            </a:r>
            <a:r>
              <a:rPr lang="sv-SE" sz="2800" b="1" i="0" u="none" strike="noStrike" baseline="0" dirty="0" smtClean="0">
                <a:solidFill>
                  <a:srgbClr val="2C2C2C"/>
                </a:solidFill>
                <a:latin typeface="Arial"/>
              </a:rPr>
              <a:t> </a:t>
            </a:r>
            <a:r>
              <a:rPr lang="sv-SE" sz="2800" b="1" i="0" u="none" strike="noStrike" baseline="0" dirty="0" err="1" smtClean="0">
                <a:solidFill>
                  <a:srgbClr val="2C2C2C"/>
                </a:solidFill>
                <a:latin typeface="Arial"/>
              </a:rPr>
              <a:t>rubrik</a:t>
            </a:r>
            <a:endParaRPr lang="sv-SE" dirty="0"/>
          </a:p>
        </p:txBody>
      </p:sp>
    </p:spTree>
    <p:extLst>
      <p:ext uri="{BB962C8B-B14F-4D97-AF65-F5344CB8AC3E}">
        <p14:creationId xmlns:p14="http://schemas.microsoft.com/office/powerpoint/2010/main" xmlns="" val="3409972941"/>
      </p:ext>
    </p:extLst>
  </p:cSld>
  <p:clrMapOvr>
    <a:masterClrMapping/>
  </p:clrMapOvr>
  <p:transition spd="med">
    <p:fade/>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ext + grafik hög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3582000" y="1368000"/>
            <a:ext cx="5364000" cy="4824000"/>
          </a:xfrm>
          <a:solidFill>
            <a:schemeClr val="bg1">
              <a:lumMod val="95000"/>
            </a:schemeClr>
          </a:solidFill>
        </p:spPr>
        <p:txBody>
          <a:bodyPr lIns="180000" tIns="180000"/>
          <a:lstStyle>
            <a:lvl1pPr>
              <a:defRPr sz="1200" i="1">
                <a:solidFill>
                  <a:schemeClr val="tx1"/>
                </a:solidFill>
              </a:defRPr>
            </a:lvl1pPr>
          </a:lstStyle>
          <a:p>
            <a:pPr lvl="0"/>
            <a:r>
              <a:rPr lang="sv-SE" dirty="0" smtClean="0"/>
              <a:t>Klicka på en av ikonerna för att infoga bild, diagram, film etc.</a:t>
            </a:r>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solidFill>
                  <a:prstClr val="white"/>
                </a:solidFill>
              </a:rPr>
              <a:t>HÅLLBAR STAD – ÖPPEN FÖR VÄRLDEN </a:t>
            </a:r>
            <a:endParaRPr lang="en-GB" dirty="0">
              <a:solidFill>
                <a:prstClr val="white"/>
              </a:solidFill>
            </a:endParaRPr>
          </a:p>
        </p:txBody>
      </p:sp>
      <p:sp>
        <p:nvSpPr>
          <p:cNvPr id="4" name="Platshållare för bildnummer 3"/>
          <p:cNvSpPr>
            <a:spLocks noGrp="1"/>
          </p:cNvSpPr>
          <p:nvPr>
            <p:ph type="sldNum" sz="quarter" idx="11"/>
          </p:nvPr>
        </p:nvSpPr>
        <p:spPr/>
        <p:txBody>
          <a:bodyPr/>
          <a:lstStyle/>
          <a:p>
            <a:fld id="{CCB980A4-8073-2E47-BD49-CDC58DACAC28}" type="slidenum">
              <a:rPr lang="sv-SE" smtClean="0">
                <a:solidFill>
                  <a:prstClr val="white"/>
                </a:solidFill>
              </a:rPr>
              <a:pPr/>
              <a:t>‹#›</a:t>
            </a:fld>
            <a:endParaRPr lang="sv-SE" dirty="0">
              <a:solidFill>
                <a:prstClr val="white"/>
              </a:solidFill>
            </a:endParaRPr>
          </a:p>
        </p:txBody>
      </p:sp>
      <p:sp>
        <p:nvSpPr>
          <p:cNvPr id="9" name="Platshållare för text 8"/>
          <p:cNvSpPr>
            <a:spLocks noGrp="1"/>
          </p:cNvSpPr>
          <p:nvPr>
            <p:ph type="body" sz="quarter" idx="14" hasCustomPrompt="1"/>
          </p:nvPr>
        </p:nvSpPr>
        <p:spPr>
          <a:xfrm>
            <a:off x="522000" y="1440000"/>
            <a:ext cx="2732143"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p14="http://schemas.microsoft.com/office/powerpoint/2010/main" xmlns="" val="1264982529"/>
      </p:ext>
    </p:extLst>
  </p:cSld>
  <p:clrMapOvr>
    <a:masterClrMapping/>
  </p:clrMapOvr>
  <p:transition spd="med">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 + grafik hög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dirty="0"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179389" y="1368000"/>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11" name="Platshållare för innehåll 7"/>
          <p:cNvSpPr>
            <a:spLocks noGrp="1"/>
          </p:cNvSpPr>
          <p:nvPr>
            <p:ph sz="quarter" idx="13" hasCustomPrompt="1"/>
          </p:nvPr>
        </p:nvSpPr>
        <p:spPr>
          <a:xfrm>
            <a:off x="3582000" y="1368000"/>
            <a:ext cx="5364000" cy="4824000"/>
          </a:xfrm>
          <a:solidFill>
            <a:schemeClr val="bg1">
              <a:lumMod val="95000"/>
            </a:schemeClr>
          </a:solidFill>
        </p:spPr>
        <p:txBody>
          <a:bodyPr lIns="180000" tIns="180000"/>
          <a:lstStyle>
            <a:lvl1pPr>
              <a:defRPr sz="1200"/>
            </a:lvl1pPr>
          </a:lstStyle>
          <a:p>
            <a:pPr lvl="0"/>
            <a:r>
              <a:rPr lang="sv-SE" dirty="0" smtClean="0"/>
              <a:t>Klicka på en av ikonerna för att infoga bild, diagram, film etc.</a:t>
            </a:r>
          </a:p>
        </p:txBody>
      </p:sp>
    </p:spTree>
  </p:cSld>
  <p:clrMapOvr>
    <a:masterClrMapping/>
  </p:clrMapOvr>
  <p:transition spd="med">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userDrawn="1">
  <p:cSld name="Avslutsida-prickar">
    <p:spTree>
      <p:nvGrpSpPr>
        <p:cNvPr id="1" name=""/>
        <p:cNvGrpSpPr/>
        <p:nvPr/>
      </p:nvGrpSpPr>
      <p:grpSpPr>
        <a:xfrm>
          <a:off x="0" y="0"/>
          <a:ext cx="0" cy="0"/>
          <a:chOff x="0" y="0"/>
          <a:chExt cx="0" cy="0"/>
        </a:xfrm>
      </p:grpSpPr>
      <p:pic>
        <p:nvPicPr>
          <p:cNvPr id="9" name="Bildobjekt 8" descr="GBGstad-PPT-BKGR.jpg"/>
          <p:cNvPicPr>
            <a:picLocks noChangeAspect="1"/>
          </p:cNvPicPr>
          <p:nvPr userDrawn="1"/>
        </p:nvPicPr>
        <p:blipFill>
          <a:blip r:embed="rId2" cstate="screen"/>
          <a:srcRect/>
          <a:stretch>
            <a:fillRect/>
          </a:stretch>
        </p:blipFill>
        <p:spPr>
          <a:xfrm flipH="1">
            <a:off x="2360560" y="0"/>
            <a:ext cx="6783438" cy="6857998"/>
          </a:xfrm>
          <a:prstGeom prst="rect">
            <a:avLst/>
          </a:prstGeom>
        </p:spPr>
      </p:pic>
      <p:sp>
        <p:nvSpPr>
          <p:cNvPr id="7" name="Rektangel 6"/>
          <p:cNvSpPr/>
          <p:nvPr userDrawn="1"/>
        </p:nvSpPr>
        <p:spPr>
          <a:xfrm>
            <a:off x="180000" y="180000"/>
            <a:ext cx="2180560" cy="649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prstClr val="white"/>
              </a:solidFill>
            </a:endParaRPr>
          </a:p>
        </p:txBody>
      </p:sp>
      <p:grpSp>
        <p:nvGrpSpPr>
          <p:cNvPr id="2" name="Grupp 9"/>
          <p:cNvGrpSpPr/>
          <p:nvPr userDrawn="1"/>
        </p:nvGrpSpPr>
        <p:grpSpPr>
          <a:xfrm>
            <a:off x="828000" y="2589373"/>
            <a:ext cx="898553" cy="1424063"/>
            <a:chOff x="828000" y="2716969"/>
            <a:chExt cx="898553" cy="1424063"/>
          </a:xfrm>
        </p:grpSpPr>
        <p:pic>
          <p:nvPicPr>
            <p:cNvPr id="11" name="Bildobjekt 10" descr="gbg_st_cmyk_neg-01.png"/>
            <p:cNvPicPr>
              <a:picLocks noChangeAspect="1"/>
            </p:cNvPicPr>
            <p:nvPr userDrawn="1"/>
          </p:nvPicPr>
          <p:blipFill>
            <a:blip r:embed="rId3" cstate="screen">
              <a:lum bright="-100000"/>
              <a:extLst>
                <a:ext uri="{28A0092B-C50C-407E-A947-70E740481C1C}">
                  <a14:useLocalDpi xmlns:a14="http://schemas.microsoft.com/office/drawing/2010/main" xmlns=""/>
                </a:ext>
              </a:extLst>
            </a:blip>
            <a:srcRect/>
            <a:stretch>
              <a:fillRect/>
            </a:stretch>
          </p:blipFill>
          <p:spPr>
            <a:xfrm>
              <a:off x="828000" y="3773905"/>
              <a:ext cx="898553" cy="367127"/>
            </a:xfrm>
            <a:prstGeom prst="rect">
              <a:avLst/>
            </a:prstGeom>
          </p:spPr>
        </p:pic>
        <p:pic>
          <p:nvPicPr>
            <p:cNvPr id="14" name="Bildobjekt 13" descr="gbg_st_cmyk_neg-01.png"/>
            <p:cNvPicPr>
              <a:picLocks noChangeAspect="1"/>
            </p:cNvPicPr>
            <p:nvPr userDrawn="1"/>
          </p:nvPicPr>
          <p:blipFill>
            <a:blip r:embed="rId4" cstate="screen">
              <a:extLst>
                <a:ext uri="{28A0092B-C50C-407E-A947-70E740481C1C}">
                  <a14:useLocalDpi xmlns:a14="http://schemas.microsoft.com/office/drawing/2010/main" xmlns=""/>
                </a:ext>
              </a:extLst>
            </a:blip>
            <a:srcRect/>
            <a:stretch>
              <a:fillRect/>
            </a:stretch>
          </p:blipFill>
          <p:spPr>
            <a:xfrm>
              <a:off x="828000" y="2716969"/>
              <a:ext cx="898553" cy="1056936"/>
            </a:xfrm>
            <a:prstGeom prst="rect">
              <a:avLst/>
            </a:prstGeom>
          </p:spPr>
        </p:pic>
      </p:grpSp>
      <p:sp>
        <p:nvSpPr>
          <p:cNvPr id="13" name="Platshållare för text 11"/>
          <p:cNvSpPr>
            <a:spLocks noGrp="1"/>
          </p:cNvSpPr>
          <p:nvPr>
            <p:ph type="body" sz="quarter" idx="14" hasCustomPrompt="1"/>
          </p:nvPr>
        </p:nvSpPr>
        <p:spPr>
          <a:xfrm>
            <a:off x="3179303" y="181125"/>
            <a:ext cx="5475620" cy="6155880"/>
          </a:xfrm>
        </p:spPr>
        <p:txBody>
          <a:bodyPr wrap="square" anchor="ctr">
            <a:noAutofit/>
          </a:bodyPr>
          <a:lstStyle>
            <a:lvl1pPr marL="0" indent="0">
              <a:lnSpc>
                <a:spcPct val="100000"/>
              </a:lnSpc>
              <a:spcAft>
                <a:spcPts val="0"/>
              </a:spcAft>
              <a:buNone/>
              <a:defRPr sz="16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Avslut</a:t>
            </a:r>
          </a:p>
        </p:txBody>
      </p:sp>
    </p:spTree>
    <p:extLst>
      <p:ext uri="{BB962C8B-B14F-4D97-AF65-F5344CB8AC3E}">
        <p14:creationId xmlns:p14="http://schemas.microsoft.com/office/powerpoint/2010/main" xmlns="" val="355381501"/>
      </p:ext>
    </p:extLst>
  </p:cSld>
  <p:clrMapOvr>
    <a:masterClrMapping/>
  </p:clrMapOvr>
  <p:transition spd="med">
    <p:fade/>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Rubrik och bild - hel sida">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Klicka här för att ändra format</a:t>
            </a:r>
            <a:endParaRPr lang="sv-SE" dirty="0"/>
          </a:p>
        </p:txBody>
      </p:sp>
      <p:sp>
        <p:nvSpPr>
          <p:cNvPr id="8" name="Platshållare för bild 7"/>
          <p:cNvSpPr>
            <a:spLocks noGrp="1"/>
          </p:cNvSpPr>
          <p:nvPr>
            <p:ph type="pic" sz="quarter" idx="13"/>
          </p:nvPr>
        </p:nvSpPr>
        <p:spPr>
          <a:xfrm>
            <a:off x="176400" y="1368000"/>
            <a:ext cx="8784000" cy="4788000"/>
          </a:xfrm>
        </p:spPr>
        <p:txBody>
          <a:bodyPr/>
          <a:lstStyle/>
          <a:p>
            <a:endParaRPr lang="sv-SE"/>
          </a:p>
        </p:txBody>
      </p:sp>
      <p:sp>
        <p:nvSpPr>
          <p:cNvPr id="3" name="Platshållare för sidfot 2"/>
          <p:cNvSpPr>
            <a:spLocks noGrp="1"/>
          </p:cNvSpPr>
          <p:nvPr>
            <p:ph type="ftr" sz="quarter" idx="14"/>
          </p:nvPr>
        </p:nvSpPr>
        <p:spPr/>
        <p:txBody>
          <a:bodyPr/>
          <a:lstStyle/>
          <a:p>
            <a:r>
              <a:rPr lang="en-GB" smtClean="0">
                <a:solidFill>
                  <a:prstClr val="white"/>
                </a:solidFill>
              </a:rPr>
              <a:t>så styrs Göteborg</a:t>
            </a:r>
            <a:endParaRPr lang="en-GB" dirty="0">
              <a:solidFill>
                <a:prstClr val="white"/>
              </a:solidFill>
            </a:endParaRPr>
          </a:p>
        </p:txBody>
      </p:sp>
      <p:sp>
        <p:nvSpPr>
          <p:cNvPr id="7" name="Platshållare för bildnummer 6"/>
          <p:cNvSpPr>
            <a:spLocks noGrp="1"/>
          </p:cNvSpPr>
          <p:nvPr>
            <p:ph type="sldNum" sz="quarter" idx="15"/>
          </p:nvPr>
        </p:nvSpPr>
        <p:spPr/>
        <p:txBody>
          <a:bodyPr/>
          <a:lstStyle/>
          <a:p>
            <a:fld id="{CCB980A4-8073-2E47-BD49-CDC58DACAC28}" type="slidenum">
              <a:rPr lang="sv-SE" smtClean="0">
                <a:solidFill>
                  <a:prstClr val="white"/>
                </a:solidFill>
              </a:rPr>
              <a:pPr/>
              <a:t>‹#›</a:t>
            </a:fld>
            <a:endParaRPr lang="sv-SE" dirty="0">
              <a:solidFill>
                <a:prstClr val="white"/>
              </a:solidFill>
            </a:endParaRPr>
          </a:p>
        </p:txBody>
      </p:sp>
    </p:spTree>
    <p:extLst>
      <p:ext uri="{BB962C8B-B14F-4D97-AF65-F5344CB8AC3E}">
        <p14:creationId xmlns="" xmlns:p14="http://schemas.microsoft.com/office/powerpoint/2010/main" val="1206017017"/>
      </p:ext>
    </p:extLst>
  </p:cSld>
  <p:clrMapOvr>
    <a:masterClrMapping/>
  </p:clrMapOvr>
  <p:transition spd="med">
    <p:fade/>
  </p:transition>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6"/>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a:xfrm>
            <a:off x="6573716" y="6248400"/>
            <a:ext cx="2236177" cy="457200"/>
          </a:xfrm>
          <a:prstGeom prst="rect">
            <a:avLst/>
          </a:prstGeom>
        </p:spPr>
        <p:txBody>
          <a:bodyPr/>
          <a:lstStyle>
            <a:lvl1pPr>
              <a:defRPr/>
            </a:lvl1pPr>
          </a:lstStyle>
          <a:p>
            <a:fld id="{2565C029-A792-4927-A631-5C0936CD1543}" type="datetime4">
              <a:rPr lang="sv-SE">
                <a:solidFill>
                  <a:srgbClr val="747474"/>
                </a:solidFill>
              </a:rPr>
              <a:pPr/>
              <a:t>27 april 2015</a:t>
            </a:fld>
            <a:endParaRPr lang="sv-SE">
              <a:solidFill>
                <a:srgbClr val="747474"/>
              </a:solidFill>
            </a:endParaRPr>
          </a:p>
        </p:txBody>
      </p:sp>
      <p:sp>
        <p:nvSpPr>
          <p:cNvPr id="5" name="Rectangle 15"/>
          <p:cNvSpPr>
            <a:spLocks noGrp="1"/>
          </p:cNvSpPr>
          <p:nvPr>
            <p:ph type="sldNum" sz="quarter" idx="4"/>
          </p:nvPr>
        </p:nvSpPr>
        <p:spPr>
          <a:xfrm>
            <a:off x="4493561" y="6381328"/>
            <a:ext cx="942535" cy="304800"/>
          </a:xfrm>
          <a:prstGeom prst="rect">
            <a:avLst/>
          </a:prstGeom>
        </p:spPr>
        <p:txBody>
          <a:bodyPr anchor="ctr"/>
          <a:lstStyle>
            <a:extLst/>
          </a:lstStyle>
          <a:p>
            <a:pPr algn="r"/>
            <a:fld id="{256D3EEF-DE4E-429D-8EC4-DDC531AFF587}" type="slidenum">
              <a:rPr lang="sv-SE">
                <a:solidFill>
                  <a:prstClr val="white"/>
                </a:solidFill>
              </a:rPr>
              <a:pPr algn="r"/>
              <a:t>‹#›</a:t>
            </a:fld>
            <a:endParaRPr lang="sv-SE" dirty="0">
              <a:solidFill>
                <a:prstClr val="white"/>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3.jpe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7.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6" Type="http://schemas.openxmlformats.org/officeDocument/2006/relationships/image" Target="../media/image4.pn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9.jpe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1.jpe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3.jpe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image" Target="../media/image4.png"/></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61.xml"/><Relationship Id="rId7" Type="http://schemas.openxmlformats.org/officeDocument/2006/relationships/slideLayout" Target="../slideLayouts/slideLayout65.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5" Type="http://schemas.openxmlformats.org/officeDocument/2006/relationships/slideLayout" Target="../slideLayouts/slideLayout63.xml"/><Relationship Id="rId4" Type="http://schemas.openxmlformats.org/officeDocument/2006/relationships/slideLayout" Target="../slideLayouts/slideLayout62.xml"/><Relationship Id="rId9" Type="http://schemas.openxmlformats.org/officeDocument/2006/relationships/image" Target="../media/image4.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2" Type="http://schemas.openxmlformats.org/officeDocument/2006/relationships/slideLayout" Target="../slideLayouts/slideLayout67.xml"/><Relationship Id="rId16" Type="http://schemas.openxmlformats.org/officeDocument/2006/relationships/image" Target="../media/image4.png"/><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image" Target="../media/image9.jpeg"/><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17" Type="http://schemas.openxmlformats.org/officeDocument/2006/relationships/image" Target="../media/image4.png"/><Relationship Id="rId2" Type="http://schemas.openxmlformats.org/officeDocument/2006/relationships/slideLayout" Target="../slideLayouts/slideLayout80.xml"/><Relationship Id="rId16" Type="http://schemas.openxmlformats.org/officeDocument/2006/relationships/image" Target="../media/image9.jpeg"/><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theme" Target="../theme/theme9.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58800" y="586800"/>
            <a:ext cx="6738950" cy="1013400"/>
          </a:xfrm>
          <a:prstGeom prst="rect">
            <a:avLst/>
          </a:prstGeom>
        </p:spPr>
        <p:txBody>
          <a:bodyPr vert="horz" lIns="0" tIns="0" rIns="0" bIns="0" rtlCol="0" anchor="t" anchorCtr="0">
            <a:no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658800" y="1569600"/>
            <a:ext cx="8028000" cy="4525963"/>
          </a:xfrm>
          <a:prstGeom prst="rect">
            <a:avLst/>
          </a:prstGeom>
        </p:spPr>
        <p:txBody>
          <a:bodyPr vert="horz" lIns="0" tIns="0" rIns="0" bIns="0" rtlCol="0" anchor="t" anchorCtr="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xmlns="" val="2601117176"/>
      </p:ext>
    </p:extLst>
  </p:cSld>
  <p:clrMap bg1="lt1" tx1="dk1" bg2="lt2" tx2="dk2" accent1="accent1" accent2="accent2" accent3="accent3" accent4="accent4" accent5="accent5" accent6="accent6" hlink="hlink" folHlink="folHlink"/>
  <p:sldLayoutIdLst>
    <p:sldLayoutId id="2147483763" r:id="rId1"/>
  </p:sldLayoutIdLst>
  <p:transition spd="med">
    <p:fade/>
  </p:transition>
  <p:timing>
    <p:tnLst>
      <p:par>
        <p:cTn id="1" dur="indefinite" restart="never" nodeType="tmRoot"/>
      </p:par>
    </p:tnLst>
  </p:timing>
  <p:hf hdr="0" dt="0"/>
  <p:txStyles>
    <p:titleStyle>
      <a:lvl1pPr algn="l" defTabSz="457200" rtl="0" eaLnBrk="1" latinLnBrk="0" hangingPunct="1">
        <a:lnSpc>
          <a:spcPts val="2700"/>
        </a:lnSpc>
        <a:spcBef>
          <a:spcPct val="0"/>
        </a:spcBef>
        <a:buNone/>
        <a:defRPr sz="2800" b="1" kern="0" spc="50">
          <a:solidFill>
            <a:schemeClr val="tx1">
              <a:lumMod val="50000"/>
            </a:schemeClr>
          </a:solidFill>
          <a:latin typeface="Arial"/>
          <a:ea typeface="+mj-ea"/>
          <a:cs typeface="Arial"/>
        </a:defRPr>
      </a:lvl1pPr>
    </p:titleStyle>
    <p:bodyStyle>
      <a:lvl1pPr marL="180000" indent="-180000"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1pPr>
      <a:lvl2pPr marL="542925" indent="-361950"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2pPr>
      <a:lvl3pPr marL="542925" indent="-361950"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3pPr>
      <a:lvl4pPr marL="542925" indent="-361950"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4pPr>
      <a:lvl5pPr marL="542925" indent="-361950"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Bildobjekt 10" descr="GBGstad-PPT-BKGR.jpg"/>
          <p:cNvPicPr>
            <a:picLocks noChangeAspect="1"/>
          </p:cNvPicPr>
          <p:nvPr/>
        </p:nvPicPr>
        <p:blipFill>
          <a:blip r:embed="rId13" cstate="screen"/>
          <a:srcRect/>
          <a:stretch>
            <a:fillRect/>
          </a:stretch>
        </p:blipFill>
        <p:spPr>
          <a:xfrm flipH="1">
            <a:off x="0" y="6095563"/>
            <a:ext cx="9143998" cy="762436"/>
          </a:xfrm>
          <a:prstGeom prst="rect">
            <a:avLst/>
          </a:prstGeom>
        </p:spPr>
      </p:pic>
      <p:sp>
        <p:nvSpPr>
          <p:cNvPr id="2" name="Platshållare för rubrik 1"/>
          <p:cNvSpPr>
            <a:spLocks noGrp="1"/>
          </p:cNvSpPr>
          <p:nvPr>
            <p:ph type="title"/>
          </p:nvPr>
        </p:nvSpPr>
        <p:spPr>
          <a:xfrm>
            <a:off x="522000" y="475702"/>
            <a:ext cx="6738950" cy="695069"/>
          </a:xfrm>
          <a:prstGeom prst="rect">
            <a:avLst/>
          </a:prstGeom>
        </p:spPr>
        <p:txBody>
          <a:bodyPr vert="horz" lIns="0" tIns="0" rIns="0" bIns="0" rtlCol="0" anchor="ctr" anchorCtr="0">
            <a:noAutofit/>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3" name="Platshållare för text 2"/>
          <p:cNvSpPr>
            <a:spLocks noGrp="1"/>
          </p:cNvSpPr>
          <p:nvPr>
            <p:ph type="body" idx="1"/>
          </p:nvPr>
        </p:nvSpPr>
        <p:spPr>
          <a:xfrm>
            <a:off x="522000" y="1569600"/>
            <a:ext cx="8028000" cy="4525963"/>
          </a:xfrm>
          <a:prstGeom prst="rect">
            <a:avLst/>
          </a:prstGeom>
        </p:spPr>
        <p:txBody>
          <a:bodyPr vert="horz" lIns="0" tIns="0" rIns="0" bIns="0" rtlCol="0" anchor="t" anchorCtr="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sidfot 4"/>
          <p:cNvSpPr>
            <a:spLocks noGrp="1"/>
          </p:cNvSpPr>
          <p:nvPr>
            <p:ph type="ftr" sz="quarter" idx="3"/>
          </p:nvPr>
        </p:nvSpPr>
        <p:spPr>
          <a:xfrm>
            <a:off x="522000" y="6269050"/>
            <a:ext cx="2895600" cy="417575"/>
          </a:xfrm>
          <a:prstGeom prst="rect">
            <a:avLst/>
          </a:prstGeom>
          <a:ln>
            <a:noFill/>
          </a:ln>
        </p:spPr>
        <p:txBody>
          <a:bodyPr vert="horz" lIns="0" tIns="0" rIns="0" bIns="0" rtlCol="0" anchor="ctr"/>
          <a:lstStyle>
            <a:lvl1pPr algn="l">
              <a:defRPr sz="800" b="1" kern="0" cap="all" spc="100">
                <a:solidFill>
                  <a:schemeClr val="bg1"/>
                </a:solidFill>
                <a:latin typeface="Arial"/>
                <a:cs typeface="Arial"/>
              </a:defRPr>
            </a:lvl1pPr>
          </a:lstStyle>
          <a:p>
            <a:r>
              <a:rPr lang="en-GB" dirty="0" smtClean="0"/>
              <a:t>HÅLLBAR STAD – ÖPPEN FÖR VÄRLDEN </a:t>
            </a:r>
            <a:endParaRPr lang="en-GB" dirty="0"/>
          </a:p>
        </p:txBody>
      </p:sp>
      <p:sp>
        <p:nvSpPr>
          <p:cNvPr id="6" name="Platshållare för bildnummer 5"/>
          <p:cNvSpPr>
            <a:spLocks noGrp="1"/>
          </p:cNvSpPr>
          <p:nvPr>
            <p:ph type="sldNum" sz="quarter" idx="4"/>
          </p:nvPr>
        </p:nvSpPr>
        <p:spPr>
          <a:xfrm>
            <a:off x="8298052" y="6269050"/>
            <a:ext cx="452546" cy="417576"/>
          </a:xfrm>
          <a:prstGeom prst="rect">
            <a:avLst/>
          </a:prstGeom>
        </p:spPr>
        <p:txBody>
          <a:bodyPr vert="horz" lIns="0" tIns="0" rIns="0" bIns="0" rtlCol="0" anchor="ctr"/>
          <a:lstStyle>
            <a:lvl1pPr algn="ctr">
              <a:defRPr sz="1000" b="0">
                <a:solidFill>
                  <a:schemeClr val="bg1"/>
                </a:solidFill>
                <a:latin typeface="Arial"/>
                <a:cs typeface="Arial"/>
              </a:defRPr>
            </a:lvl1pPr>
          </a:lstStyle>
          <a:p>
            <a:fld id="{CCB980A4-8073-2E47-BD49-CDC58DACAC28}" type="slidenum">
              <a:rPr lang="sv-SE" smtClean="0"/>
              <a:pPr/>
              <a:t>‹#›</a:t>
            </a:fld>
            <a:endParaRPr lang="sv-SE" dirty="0"/>
          </a:p>
        </p:txBody>
      </p:sp>
      <p:pic>
        <p:nvPicPr>
          <p:cNvPr id="8" name="Bildobjekt 7" descr="Logo.png"/>
          <p:cNvPicPr>
            <a:picLocks noChangeAspect="1"/>
          </p:cNvPicPr>
          <p:nvPr/>
        </p:nvPicPr>
        <p:blipFill>
          <a:blip r:embed="rId14" cstate="screen">
            <a:extLst>
              <a:ext uri="{28A0092B-C50C-407E-A947-70E740481C1C}">
                <a14:useLocalDpi xmlns:a14="http://schemas.microsoft.com/office/drawing/2010/main" xmlns=""/>
              </a:ext>
            </a:extLst>
          </a:blip>
          <a:stretch>
            <a:fillRect/>
          </a:stretch>
        </p:blipFill>
        <p:spPr>
          <a:xfrm>
            <a:off x="7397750" y="0"/>
            <a:ext cx="1746250" cy="977900"/>
          </a:xfrm>
          <a:prstGeom prst="rect">
            <a:avLst/>
          </a:prstGeom>
        </p:spPr>
      </p:pic>
    </p:spTree>
    <p:extLst>
      <p:ext uri="{BB962C8B-B14F-4D97-AF65-F5344CB8AC3E}">
        <p14:creationId xmlns:p14="http://schemas.microsoft.com/office/powerpoint/2010/main" xmlns="" val="2601117176"/>
      </p:ext>
    </p:extLst>
  </p:cSld>
  <p:clrMap bg1="lt1" tx1="dk1" bg2="lt2" tx2="dk2" accent1="accent1" accent2="accent2" accent3="accent3" accent4="accent4" accent5="accent5" accent6="accent6" hlink="hlink" folHlink="folHlink"/>
  <p:sldLayoutIdLst>
    <p:sldLayoutId id="2147483760" r:id="rId1"/>
    <p:sldLayoutId id="2147483874" r:id="rId2"/>
    <p:sldLayoutId id="2147483747" r:id="rId3"/>
    <p:sldLayoutId id="2147483869" r:id="rId4"/>
    <p:sldLayoutId id="2147483757" r:id="rId5"/>
    <p:sldLayoutId id="2147483753" r:id="rId6"/>
    <p:sldLayoutId id="2147483754" r:id="rId7"/>
    <p:sldLayoutId id="2147483755" r:id="rId8"/>
    <p:sldLayoutId id="2147483756" r:id="rId9"/>
    <p:sldLayoutId id="2147483758" r:id="rId10"/>
    <p:sldLayoutId id="2147483759" r:id="rId11"/>
  </p:sldLayoutIdLst>
  <p:transition spd="med">
    <p:fade/>
  </p:transition>
  <p:timing>
    <p:tnLst>
      <p:par>
        <p:cTn id="1" dur="indefinite" restart="never" nodeType="tmRoot"/>
      </p:par>
    </p:tnLst>
  </p:timing>
  <p:hf hdr="0" dt="0"/>
  <p:txStyles>
    <p:titleStyle>
      <a:lvl1pPr algn="l" defTabSz="457200" rtl="0" eaLnBrk="1" latinLnBrk="0" hangingPunct="1">
        <a:lnSpc>
          <a:spcPts val="2700"/>
        </a:lnSpc>
        <a:spcBef>
          <a:spcPct val="0"/>
        </a:spcBef>
        <a:buNone/>
        <a:defRPr sz="2800" b="1" kern="0" spc="50">
          <a:solidFill>
            <a:schemeClr val="tx1">
              <a:lumMod val="50000"/>
            </a:schemeClr>
          </a:solidFill>
          <a:latin typeface="Arial"/>
          <a:ea typeface="+mj-ea"/>
          <a:cs typeface="Arial"/>
        </a:defRPr>
      </a:lvl1pPr>
    </p:titleStyle>
    <p:bodyStyle>
      <a:lvl1pPr marL="180000" indent="-180000"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1pPr>
      <a:lvl2pPr marL="444500" indent="-263525"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2pPr>
      <a:lvl3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3pPr>
      <a:lvl4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4pPr>
      <a:lvl5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Bildobjekt 9" descr="GBGstad-PPT-BKGR.jpg"/>
          <p:cNvPicPr>
            <a:picLocks noChangeAspect="1"/>
          </p:cNvPicPr>
          <p:nvPr/>
        </p:nvPicPr>
        <p:blipFill>
          <a:blip r:embed="rId13" cstate="screen"/>
          <a:srcRect/>
          <a:stretch>
            <a:fillRect/>
          </a:stretch>
        </p:blipFill>
        <p:spPr>
          <a:xfrm flipH="1">
            <a:off x="1" y="6257925"/>
            <a:ext cx="9143998" cy="600074"/>
          </a:xfrm>
          <a:prstGeom prst="rect">
            <a:avLst/>
          </a:prstGeom>
        </p:spPr>
      </p:pic>
      <p:sp>
        <p:nvSpPr>
          <p:cNvPr id="2" name="Platshållare för rubrik 1"/>
          <p:cNvSpPr>
            <a:spLocks noGrp="1"/>
          </p:cNvSpPr>
          <p:nvPr>
            <p:ph type="title"/>
          </p:nvPr>
        </p:nvSpPr>
        <p:spPr>
          <a:xfrm>
            <a:off x="522000" y="475702"/>
            <a:ext cx="6738950" cy="695069"/>
          </a:xfrm>
          <a:prstGeom prst="rect">
            <a:avLst/>
          </a:prstGeom>
        </p:spPr>
        <p:txBody>
          <a:bodyPr vert="horz" lIns="0" tIns="0" rIns="0" bIns="0" rtlCol="0" anchor="ctr" anchorCtr="0">
            <a:noAutofit/>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3" name="Platshållare för text 2"/>
          <p:cNvSpPr>
            <a:spLocks noGrp="1"/>
          </p:cNvSpPr>
          <p:nvPr>
            <p:ph type="body" idx="1"/>
          </p:nvPr>
        </p:nvSpPr>
        <p:spPr>
          <a:xfrm>
            <a:off x="522000" y="1569600"/>
            <a:ext cx="8028000" cy="4525963"/>
          </a:xfrm>
          <a:prstGeom prst="rect">
            <a:avLst/>
          </a:prstGeom>
        </p:spPr>
        <p:txBody>
          <a:bodyPr vert="horz" lIns="0" tIns="0" rIns="0" bIns="0" rtlCol="0" anchor="t" anchorCtr="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sidfot 4"/>
          <p:cNvSpPr>
            <a:spLocks noGrp="1"/>
          </p:cNvSpPr>
          <p:nvPr>
            <p:ph type="ftr" sz="quarter" idx="3"/>
          </p:nvPr>
        </p:nvSpPr>
        <p:spPr>
          <a:xfrm>
            <a:off x="522000" y="6269050"/>
            <a:ext cx="2895600" cy="417575"/>
          </a:xfrm>
          <a:prstGeom prst="rect">
            <a:avLst/>
          </a:prstGeom>
          <a:ln>
            <a:noFill/>
          </a:ln>
        </p:spPr>
        <p:txBody>
          <a:bodyPr vert="horz" lIns="0" tIns="0" rIns="0" bIns="0" rtlCol="0" anchor="ctr"/>
          <a:lstStyle>
            <a:lvl1pPr algn="l">
              <a:defRPr sz="800" b="1" kern="0" cap="all" spc="100">
                <a:solidFill>
                  <a:schemeClr val="bg1"/>
                </a:solidFill>
                <a:latin typeface="Arial"/>
                <a:cs typeface="Arial"/>
              </a:defRPr>
            </a:lvl1pPr>
          </a:lstStyle>
          <a:p>
            <a:r>
              <a:rPr lang="en-GB" dirty="0" smtClean="0"/>
              <a:t>HÅLLBAR STAD – ÖPPEN FÖR VÄRLDEN </a:t>
            </a:r>
            <a:endParaRPr lang="en-GB" dirty="0"/>
          </a:p>
        </p:txBody>
      </p:sp>
      <p:sp>
        <p:nvSpPr>
          <p:cNvPr id="6" name="Platshållare för bildnummer 5"/>
          <p:cNvSpPr>
            <a:spLocks noGrp="1"/>
          </p:cNvSpPr>
          <p:nvPr>
            <p:ph type="sldNum" sz="quarter" idx="4"/>
          </p:nvPr>
        </p:nvSpPr>
        <p:spPr>
          <a:xfrm>
            <a:off x="8298052" y="6269050"/>
            <a:ext cx="452546" cy="417576"/>
          </a:xfrm>
          <a:prstGeom prst="rect">
            <a:avLst/>
          </a:prstGeom>
        </p:spPr>
        <p:txBody>
          <a:bodyPr vert="horz" lIns="0" tIns="0" rIns="0" bIns="0" rtlCol="0" anchor="ctr"/>
          <a:lstStyle>
            <a:lvl1pPr algn="ctr">
              <a:defRPr sz="1000" b="0">
                <a:solidFill>
                  <a:schemeClr val="bg1"/>
                </a:solidFill>
                <a:latin typeface="Arial"/>
                <a:cs typeface="Arial"/>
              </a:defRPr>
            </a:lvl1pPr>
          </a:lstStyle>
          <a:p>
            <a:fld id="{CCB980A4-8073-2E47-BD49-CDC58DACAC28}" type="slidenum">
              <a:rPr lang="sv-SE" smtClean="0"/>
              <a:pPr/>
              <a:t>‹#›</a:t>
            </a:fld>
            <a:endParaRPr lang="sv-SE" dirty="0"/>
          </a:p>
        </p:txBody>
      </p:sp>
      <p:pic>
        <p:nvPicPr>
          <p:cNvPr id="8" name="Bildobjekt 7" descr="Logo.png"/>
          <p:cNvPicPr>
            <a:picLocks noChangeAspect="1"/>
          </p:cNvPicPr>
          <p:nvPr/>
        </p:nvPicPr>
        <p:blipFill>
          <a:blip r:embed="rId14" cstate="screen">
            <a:extLst>
              <a:ext uri="{28A0092B-C50C-407E-A947-70E740481C1C}">
                <a14:useLocalDpi xmlns:a14="http://schemas.microsoft.com/office/drawing/2010/main" xmlns=""/>
              </a:ext>
            </a:extLst>
          </a:blip>
          <a:stretch>
            <a:fillRect/>
          </a:stretch>
        </p:blipFill>
        <p:spPr>
          <a:xfrm>
            <a:off x="7397750" y="0"/>
            <a:ext cx="1746250" cy="977900"/>
          </a:xfrm>
          <a:prstGeom prst="rect">
            <a:avLst/>
          </a:prstGeom>
        </p:spPr>
      </p:pic>
    </p:spTree>
    <p:extLst>
      <p:ext uri="{BB962C8B-B14F-4D97-AF65-F5344CB8AC3E}">
        <p14:creationId xmlns:p14="http://schemas.microsoft.com/office/powerpoint/2010/main" xmlns="" val="1920615702"/>
      </p:ext>
    </p:extLst>
  </p:cSld>
  <p:clrMap bg1="lt1" tx1="dk1" bg2="lt2" tx2="dk2" accent1="accent1" accent2="accent2" accent3="accent3" accent4="accent4" accent5="accent5" accent6="accent6" hlink="hlink" folHlink="folHlink"/>
  <p:sldLayoutIdLst>
    <p:sldLayoutId id="2147483811" r:id="rId1"/>
    <p:sldLayoutId id="2147483875" r:id="rId2"/>
    <p:sldLayoutId id="2147483812" r:id="rId3"/>
    <p:sldLayoutId id="2147483870" r:id="rId4"/>
    <p:sldLayoutId id="2147483813" r:id="rId5"/>
    <p:sldLayoutId id="2147483814" r:id="rId6"/>
    <p:sldLayoutId id="2147483815" r:id="rId7"/>
    <p:sldLayoutId id="2147483816" r:id="rId8"/>
    <p:sldLayoutId id="2147483817" r:id="rId9"/>
    <p:sldLayoutId id="2147483818" r:id="rId10"/>
    <p:sldLayoutId id="2147483819" r:id="rId11"/>
  </p:sldLayoutIdLst>
  <p:transition spd="med">
    <p:fade/>
  </p:transition>
  <p:timing>
    <p:tnLst>
      <p:par>
        <p:cTn id="1" dur="indefinite" restart="never" nodeType="tmRoot"/>
      </p:par>
    </p:tnLst>
  </p:timing>
  <p:hf hdr="0" dt="0"/>
  <p:txStyles>
    <p:titleStyle>
      <a:lvl1pPr algn="l" defTabSz="457200" rtl="0" eaLnBrk="1" latinLnBrk="0" hangingPunct="1">
        <a:lnSpc>
          <a:spcPts val="2700"/>
        </a:lnSpc>
        <a:spcBef>
          <a:spcPct val="0"/>
        </a:spcBef>
        <a:buNone/>
        <a:defRPr sz="2800" b="1" kern="0" spc="50">
          <a:solidFill>
            <a:schemeClr val="tx1">
              <a:lumMod val="50000"/>
            </a:schemeClr>
          </a:solidFill>
          <a:latin typeface="Arial"/>
          <a:ea typeface="+mj-ea"/>
          <a:cs typeface="Arial"/>
        </a:defRPr>
      </a:lvl1pPr>
    </p:titleStyle>
    <p:bodyStyle>
      <a:lvl1pPr marL="180000" indent="-180000"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1pPr>
      <a:lvl2pPr marL="444500" indent="-263525"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2pPr>
      <a:lvl3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3pPr>
      <a:lvl4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4pPr>
      <a:lvl5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Bildobjekt 10" descr="GBGstad-PPT-BKGR.jpg"/>
          <p:cNvPicPr>
            <a:picLocks noChangeAspect="1"/>
          </p:cNvPicPr>
          <p:nvPr/>
        </p:nvPicPr>
        <p:blipFill>
          <a:blip r:embed="rId15" cstate="screen"/>
          <a:srcRect/>
          <a:stretch>
            <a:fillRect/>
          </a:stretch>
        </p:blipFill>
        <p:spPr>
          <a:xfrm flipH="1">
            <a:off x="0" y="6095563"/>
            <a:ext cx="9143997" cy="762435"/>
          </a:xfrm>
          <a:prstGeom prst="rect">
            <a:avLst/>
          </a:prstGeom>
        </p:spPr>
      </p:pic>
      <p:sp>
        <p:nvSpPr>
          <p:cNvPr id="2" name="Platshållare för rubrik 1"/>
          <p:cNvSpPr>
            <a:spLocks noGrp="1"/>
          </p:cNvSpPr>
          <p:nvPr>
            <p:ph type="title"/>
          </p:nvPr>
        </p:nvSpPr>
        <p:spPr>
          <a:xfrm>
            <a:off x="522000" y="475702"/>
            <a:ext cx="6738950" cy="695069"/>
          </a:xfrm>
          <a:prstGeom prst="rect">
            <a:avLst/>
          </a:prstGeom>
        </p:spPr>
        <p:txBody>
          <a:bodyPr vert="horz" lIns="0" tIns="0" rIns="0" bIns="0" rtlCol="0" anchor="ctr" anchorCtr="0">
            <a:noAutofit/>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3" name="Platshållare för text 2"/>
          <p:cNvSpPr>
            <a:spLocks noGrp="1"/>
          </p:cNvSpPr>
          <p:nvPr>
            <p:ph type="body" idx="1"/>
          </p:nvPr>
        </p:nvSpPr>
        <p:spPr>
          <a:xfrm>
            <a:off x="522000" y="1569600"/>
            <a:ext cx="8028000" cy="4525963"/>
          </a:xfrm>
          <a:prstGeom prst="rect">
            <a:avLst/>
          </a:prstGeom>
        </p:spPr>
        <p:txBody>
          <a:bodyPr vert="horz" lIns="0" tIns="0" rIns="0" bIns="0" rtlCol="0" anchor="t" anchorCtr="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sidfot 4"/>
          <p:cNvSpPr>
            <a:spLocks noGrp="1"/>
          </p:cNvSpPr>
          <p:nvPr>
            <p:ph type="ftr" sz="quarter" idx="3"/>
          </p:nvPr>
        </p:nvSpPr>
        <p:spPr>
          <a:xfrm>
            <a:off x="522000" y="6269050"/>
            <a:ext cx="2895600" cy="417575"/>
          </a:xfrm>
          <a:prstGeom prst="rect">
            <a:avLst/>
          </a:prstGeom>
          <a:ln>
            <a:noFill/>
          </a:ln>
        </p:spPr>
        <p:txBody>
          <a:bodyPr vert="horz" lIns="0" tIns="0" rIns="0" bIns="0" rtlCol="0" anchor="ctr"/>
          <a:lstStyle>
            <a:lvl1pPr algn="l">
              <a:defRPr sz="800" b="1" kern="0" cap="all" spc="100">
                <a:solidFill>
                  <a:schemeClr val="bg1"/>
                </a:solidFill>
                <a:latin typeface="Arial"/>
                <a:cs typeface="Arial"/>
              </a:defRPr>
            </a:lvl1pPr>
          </a:lstStyle>
          <a:p>
            <a:r>
              <a:rPr lang="en-GB" dirty="0" smtClean="0"/>
              <a:t>HÅLLBAR STAD – ÖPPEN FÖR VÄRLDEN </a:t>
            </a:r>
            <a:endParaRPr lang="en-GB" dirty="0"/>
          </a:p>
        </p:txBody>
      </p:sp>
      <p:sp>
        <p:nvSpPr>
          <p:cNvPr id="6" name="Platshållare för bildnummer 5"/>
          <p:cNvSpPr>
            <a:spLocks noGrp="1"/>
          </p:cNvSpPr>
          <p:nvPr>
            <p:ph type="sldNum" sz="quarter" idx="4"/>
          </p:nvPr>
        </p:nvSpPr>
        <p:spPr>
          <a:xfrm>
            <a:off x="8298052" y="6269050"/>
            <a:ext cx="452546" cy="417576"/>
          </a:xfrm>
          <a:prstGeom prst="rect">
            <a:avLst/>
          </a:prstGeom>
        </p:spPr>
        <p:txBody>
          <a:bodyPr vert="horz" lIns="0" tIns="0" rIns="0" bIns="0" rtlCol="0" anchor="ctr"/>
          <a:lstStyle>
            <a:lvl1pPr algn="ctr">
              <a:defRPr sz="1000" b="0">
                <a:solidFill>
                  <a:schemeClr val="bg1"/>
                </a:solidFill>
                <a:latin typeface="Arial"/>
                <a:cs typeface="Arial"/>
              </a:defRPr>
            </a:lvl1pPr>
          </a:lstStyle>
          <a:p>
            <a:fld id="{CCB980A4-8073-2E47-BD49-CDC58DACAC28}" type="slidenum">
              <a:rPr lang="sv-SE" smtClean="0"/>
              <a:pPr/>
              <a:t>‹#›</a:t>
            </a:fld>
            <a:endParaRPr lang="sv-SE" dirty="0"/>
          </a:p>
        </p:txBody>
      </p:sp>
      <p:pic>
        <p:nvPicPr>
          <p:cNvPr id="8" name="Bildobjekt 7" descr="Logo.png"/>
          <p:cNvPicPr>
            <a:picLocks noChangeAspect="1"/>
          </p:cNvPicPr>
          <p:nvPr/>
        </p:nvPicPr>
        <p:blipFill>
          <a:blip r:embed="rId16" cstate="screen">
            <a:extLst>
              <a:ext uri="{28A0092B-C50C-407E-A947-70E740481C1C}">
                <a14:useLocalDpi xmlns:a14="http://schemas.microsoft.com/office/drawing/2010/main" xmlns=""/>
              </a:ext>
            </a:extLst>
          </a:blip>
          <a:stretch>
            <a:fillRect/>
          </a:stretch>
        </p:blipFill>
        <p:spPr>
          <a:xfrm>
            <a:off x="7397750" y="0"/>
            <a:ext cx="1746250" cy="977900"/>
          </a:xfrm>
          <a:prstGeom prst="rect">
            <a:avLst/>
          </a:prstGeom>
        </p:spPr>
      </p:pic>
    </p:spTree>
    <p:extLst>
      <p:ext uri="{BB962C8B-B14F-4D97-AF65-F5344CB8AC3E}">
        <p14:creationId xmlns:p14="http://schemas.microsoft.com/office/powerpoint/2010/main" xmlns="" val="2168885064"/>
      </p:ext>
    </p:extLst>
  </p:cSld>
  <p:clrMap bg1="lt1" tx1="dk1" bg2="lt2" tx2="dk2" accent1="accent1" accent2="accent2" accent3="accent3" accent4="accent4" accent5="accent5" accent6="accent6" hlink="hlink" folHlink="folHlink"/>
  <p:sldLayoutIdLst>
    <p:sldLayoutId id="2147483822" r:id="rId1"/>
    <p:sldLayoutId id="2147483876" r:id="rId2"/>
    <p:sldLayoutId id="2147483823" r:id="rId3"/>
    <p:sldLayoutId id="2147483871" r:id="rId4"/>
    <p:sldLayoutId id="2147483824" r:id="rId5"/>
    <p:sldLayoutId id="2147483825" r:id="rId6"/>
    <p:sldLayoutId id="2147483826" r:id="rId7"/>
    <p:sldLayoutId id="2147483827" r:id="rId8"/>
    <p:sldLayoutId id="2147483828" r:id="rId9"/>
    <p:sldLayoutId id="2147483829" r:id="rId10"/>
    <p:sldLayoutId id="2147483830" r:id="rId11"/>
    <p:sldLayoutId id="2147483886" r:id="rId12"/>
    <p:sldLayoutId id="2147483889" r:id="rId13"/>
  </p:sldLayoutIdLst>
  <p:transition spd="med">
    <p:fade/>
  </p:transition>
  <p:timing>
    <p:tnLst>
      <p:par>
        <p:cTn id="1" dur="indefinite" restart="never" nodeType="tmRoot"/>
      </p:par>
    </p:tnLst>
  </p:timing>
  <p:hf hdr="0" dt="0"/>
  <p:txStyles>
    <p:titleStyle>
      <a:lvl1pPr algn="l" defTabSz="457200" rtl="0" eaLnBrk="1" latinLnBrk="0" hangingPunct="1">
        <a:lnSpc>
          <a:spcPts val="2700"/>
        </a:lnSpc>
        <a:spcBef>
          <a:spcPct val="0"/>
        </a:spcBef>
        <a:buNone/>
        <a:defRPr sz="2800" b="1" kern="0" spc="50">
          <a:solidFill>
            <a:schemeClr val="tx1">
              <a:lumMod val="50000"/>
            </a:schemeClr>
          </a:solidFill>
          <a:latin typeface="Arial"/>
          <a:ea typeface="+mj-ea"/>
          <a:cs typeface="Arial"/>
        </a:defRPr>
      </a:lvl1pPr>
    </p:titleStyle>
    <p:bodyStyle>
      <a:lvl1pPr marL="180000" indent="-180000"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1pPr>
      <a:lvl2pPr marL="444500" indent="-263525"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2pPr>
      <a:lvl3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3pPr>
      <a:lvl4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4pPr>
      <a:lvl5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Bildobjekt 10" descr="GBGstad-PPT-BKGR.jpg"/>
          <p:cNvPicPr>
            <a:picLocks noChangeAspect="1"/>
          </p:cNvPicPr>
          <p:nvPr/>
        </p:nvPicPr>
        <p:blipFill>
          <a:blip r:embed="rId13" cstate="screen"/>
          <a:srcRect/>
          <a:stretch>
            <a:fillRect/>
          </a:stretch>
        </p:blipFill>
        <p:spPr>
          <a:xfrm flipH="1">
            <a:off x="0" y="6095563"/>
            <a:ext cx="9143997" cy="762434"/>
          </a:xfrm>
          <a:prstGeom prst="rect">
            <a:avLst/>
          </a:prstGeom>
        </p:spPr>
      </p:pic>
      <p:sp>
        <p:nvSpPr>
          <p:cNvPr id="2" name="Platshållare för rubrik 1"/>
          <p:cNvSpPr>
            <a:spLocks noGrp="1"/>
          </p:cNvSpPr>
          <p:nvPr>
            <p:ph type="title"/>
          </p:nvPr>
        </p:nvSpPr>
        <p:spPr>
          <a:xfrm>
            <a:off x="522000" y="475702"/>
            <a:ext cx="6738950" cy="695069"/>
          </a:xfrm>
          <a:prstGeom prst="rect">
            <a:avLst/>
          </a:prstGeom>
        </p:spPr>
        <p:txBody>
          <a:bodyPr vert="horz" lIns="0" tIns="0" rIns="0" bIns="0" rtlCol="0" anchor="ctr" anchorCtr="0">
            <a:noAutofit/>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3" name="Platshållare för text 2"/>
          <p:cNvSpPr>
            <a:spLocks noGrp="1"/>
          </p:cNvSpPr>
          <p:nvPr>
            <p:ph type="body" idx="1"/>
          </p:nvPr>
        </p:nvSpPr>
        <p:spPr>
          <a:xfrm>
            <a:off x="522000" y="1569600"/>
            <a:ext cx="8028000" cy="4525963"/>
          </a:xfrm>
          <a:prstGeom prst="rect">
            <a:avLst/>
          </a:prstGeom>
        </p:spPr>
        <p:txBody>
          <a:bodyPr vert="horz" lIns="0" tIns="0" rIns="0" bIns="0" rtlCol="0" anchor="t" anchorCtr="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sidfot 4"/>
          <p:cNvSpPr>
            <a:spLocks noGrp="1"/>
          </p:cNvSpPr>
          <p:nvPr>
            <p:ph type="ftr" sz="quarter" idx="3"/>
          </p:nvPr>
        </p:nvSpPr>
        <p:spPr>
          <a:xfrm>
            <a:off x="522000" y="6269050"/>
            <a:ext cx="2895600" cy="417575"/>
          </a:xfrm>
          <a:prstGeom prst="rect">
            <a:avLst/>
          </a:prstGeom>
          <a:ln>
            <a:noFill/>
          </a:ln>
        </p:spPr>
        <p:txBody>
          <a:bodyPr vert="horz" lIns="0" tIns="0" rIns="0" bIns="0" rtlCol="0" anchor="ctr"/>
          <a:lstStyle>
            <a:lvl1pPr algn="l">
              <a:defRPr sz="800" b="1" kern="0" cap="all" spc="100">
                <a:solidFill>
                  <a:schemeClr val="bg1"/>
                </a:solidFill>
                <a:latin typeface="Arial"/>
                <a:cs typeface="Arial"/>
              </a:defRPr>
            </a:lvl1pPr>
          </a:lstStyle>
          <a:p>
            <a:r>
              <a:rPr lang="en-GB" dirty="0" smtClean="0"/>
              <a:t>HÅLLBAR STAD – ÖPPEN FÖR VÄRLDEN </a:t>
            </a:r>
            <a:endParaRPr lang="en-GB" dirty="0"/>
          </a:p>
        </p:txBody>
      </p:sp>
      <p:sp>
        <p:nvSpPr>
          <p:cNvPr id="6" name="Platshållare för bildnummer 5"/>
          <p:cNvSpPr>
            <a:spLocks noGrp="1"/>
          </p:cNvSpPr>
          <p:nvPr>
            <p:ph type="sldNum" sz="quarter" idx="4"/>
          </p:nvPr>
        </p:nvSpPr>
        <p:spPr>
          <a:xfrm>
            <a:off x="8298052" y="6269050"/>
            <a:ext cx="452546" cy="417576"/>
          </a:xfrm>
          <a:prstGeom prst="rect">
            <a:avLst/>
          </a:prstGeom>
        </p:spPr>
        <p:txBody>
          <a:bodyPr vert="horz" lIns="0" tIns="0" rIns="0" bIns="0" rtlCol="0" anchor="ctr"/>
          <a:lstStyle>
            <a:lvl1pPr algn="ctr">
              <a:defRPr sz="1000" b="0">
                <a:solidFill>
                  <a:schemeClr val="bg1"/>
                </a:solidFill>
                <a:latin typeface="Arial"/>
                <a:cs typeface="Arial"/>
              </a:defRPr>
            </a:lvl1pPr>
          </a:lstStyle>
          <a:p>
            <a:fld id="{CCB980A4-8073-2E47-BD49-CDC58DACAC28}" type="slidenum">
              <a:rPr lang="sv-SE" smtClean="0"/>
              <a:pPr/>
              <a:t>‹#›</a:t>
            </a:fld>
            <a:endParaRPr lang="sv-SE" dirty="0"/>
          </a:p>
        </p:txBody>
      </p:sp>
      <p:pic>
        <p:nvPicPr>
          <p:cNvPr id="8" name="Bildobjekt 7" descr="Logo.png"/>
          <p:cNvPicPr>
            <a:picLocks noChangeAspect="1"/>
          </p:cNvPicPr>
          <p:nvPr/>
        </p:nvPicPr>
        <p:blipFill>
          <a:blip r:embed="rId14" cstate="screen">
            <a:extLst>
              <a:ext uri="{28A0092B-C50C-407E-A947-70E740481C1C}">
                <a14:useLocalDpi xmlns:a14="http://schemas.microsoft.com/office/drawing/2010/main" xmlns=""/>
              </a:ext>
            </a:extLst>
          </a:blip>
          <a:stretch>
            <a:fillRect/>
          </a:stretch>
        </p:blipFill>
        <p:spPr>
          <a:xfrm>
            <a:off x="7397750" y="0"/>
            <a:ext cx="1746250" cy="977900"/>
          </a:xfrm>
          <a:prstGeom prst="rect">
            <a:avLst/>
          </a:prstGeom>
        </p:spPr>
      </p:pic>
    </p:spTree>
    <p:extLst>
      <p:ext uri="{BB962C8B-B14F-4D97-AF65-F5344CB8AC3E}">
        <p14:creationId xmlns:p14="http://schemas.microsoft.com/office/powerpoint/2010/main" xmlns="" val="238029816"/>
      </p:ext>
    </p:extLst>
  </p:cSld>
  <p:clrMap bg1="lt1" tx1="dk1" bg2="lt2" tx2="dk2" accent1="accent1" accent2="accent2" accent3="accent3" accent4="accent4" accent5="accent5" accent6="accent6" hlink="hlink" folHlink="folHlink"/>
  <p:sldLayoutIdLst>
    <p:sldLayoutId id="2147483833" r:id="rId1"/>
    <p:sldLayoutId id="2147483877" r:id="rId2"/>
    <p:sldLayoutId id="2147483834" r:id="rId3"/>
    <p:sldLayoutId id="2147483872" r:id="rId4"/>
    <p:sldLayoutId id="2147483835" r:id="rId5"/>
    <p:sldLayoutId id="2147483836" r:id="rId6"/>
    <p:sldLayoutId id="2147483837" r:id="rId7"/>
    <p:sldLayoutId id="2147483838" r:id="rId8"/>
    <p:sldLayoutId id="2147483839" r:id="rId9"/>
    <p:sldLayoutId id="2147483840" r:id="rId10"/>
    <p:sldLayoutId id="2147483841" r:id="rId11"/>
  </p:sldLayoutIdLst>
  <p:transition spd="med">
    <p:fade/>
  </p:transition>
  <p:timing>
    <p:tnLst>
      <p:par>
        <p:cTn id="1" dur="indefinite" restart="never" nodeType="tmRoot"/>
      </p:par>
    </p:tnLst>
  </p:timing>
  <p:hf hdr="0" dt="0"/>
  <p:txStyles>
    <p:titleStyle>
      <a:lvl1pPr algn="l" defTabSz="457200" rtl="0" eaLnBrk="1" latinLnBrk="0" hangingPunct="1">
        <a:lnSpc>
          <a:spcPts val="2700"/>
        </a:lnSpc>
        <a:spcBef>
          <a:spcPct val="0"/>
        </a:spcBef>
        <a:buNone/>
        <a:defRPr sz="2800" b="1" kern="0" spc="50">
          <a:solidFill>
            <a:schemeClr val="tx1">
              <a:lumMod val="50000"/>
            </a:schemeClr>
          </a:solidFill>
          <a:latin typeface="Arial"/>
          <a:ea typeface="+mj-ea"/>
          <a:cs typeface="Arial"/>
        </a:defRPr>
      </a:lvl1pPr>
    </p:titleStyle>
    <p:bodyStyle>
      <a:lvl1pPr marL="180000" indent="-180000"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1pPr>
      <a:lvl2pPr marL="444500" indent="-263525"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2pPr>
      <a:lvl3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3pPr>
      <a:lvl4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4pPr>
      <a:lvl5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Bildobjekt 8" descr="GBGstad-PPT-BKGR.jpg"/>
          <p:cNvPicPr>
            <a:picLocks noChangeAspect="1"/>
          </p:cNvPicPr>
          <p:nvPr/>
        </p:nvPicPr>
        <p:blipFill>
          <a:blip r:embed="rId13" cstate="screen"/>
          <a:srcRect/>
          <a:stretch>
            <a:fillRect/>
          </a:stretch>
        </p:blipFill>
        <p:spPr>
          <a:xfrm flipH="1">
            <a:off x="0" y="6095563"/>
            <a:ext cx="9143996" cy="762434"/>
          </a:xfrm>
          <a:prstGeom prst="rect">
            <a:avLst/>
          </a:prstGeom>
        </p:spPr>
      </p:pic>
      <p:sp>
        <p:nvSpPr>
          <p:cNvPr id="2" name="Platshållare för rubrik 1"/>
          <p:cNvSpPr>
            <a:spLocks noGrp="1"/>
          </p:cNvSpPr>
          <p:nvPr>
            <p:ph type="title"/>
          </p:nvPr>
        </p:nvSpPr>
        <p:spPr>
          <a:xfrm>
            <a:off x="522000" y="475702"/>
            <a:ext cx="6738950" cy="695069"/>
          </a:xfrm>
          <a:prstGeom prst="rect">
            <a:avLst/>
          </a:prstGeom>
        </p:spPr>
        <p:txBody>
          <a:bodyPr vert="horz" lIns="0" tIns="0" rIns="0" bIns="0" rtlCol="0" anchor="ctr" anchorCtr="0">
            <a:noAutofit/>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3" name="Platshållare för text 2"/>
          <p:cNvSpPr>
            <a:spLocks noGrp="1"/>
          </p:cNvSpPr>
          <p:nvPr>
            <p:ph type="body" idx="1"/>
          </p:nvPr>
        </p:nvSpPr>
        <p:spPr>
          <a:xfrm>
            <a:off x="522000" y="1569600"/>
            <a:ext cx="8028000" cy="4525963"/>
          </a:xfrm>
          <a:prstGeom prst="rect">
            <a:avLst/>
          </a:prstGeom>
        </p:spPr>
        <p:txBody>
          <a:bodyPr vert="horz" lIns="0" tIns="0" rIns="0" bIns="0" rtlCol="0" anchor="t" anchorCtr="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sidfot 4"/>
          <p:cNvSpPr>
            <a:spLocks noGrp="1"/>
          </p:cNvSpPr>
          <p:nvPr>
            <p:ph type="ftr" sz="quarter" idx="3"/>
          </p:nvPr>
        </p:nvSpPr>
        <p:spPr>
          <a:xfrm>
            <a:off x="522000" y="6269050"/>
            <a:ext cx="2895600" cy="417575"/>
          </a:xfrm>
          <a:prstGeom prst="rect">
            <a:avLst/>
          </a:prstGeom>
          <a:ln>
            <a:noFill/>
          </a:ln>
        </p:spPr>
        <p:txBody>
          <a:bodyPr vert="horz" lIns="0" tIns="0" rIns="0" bIns="0" rtlCol="0" anchor="ctr"/>
          <a:lstStyle>
            <a:lvl1pPr algn="l">
              <a:defRPr sz="800" b="1" kern="0" cap="all" spc="100">
                <a:solidFill>
                  <a:schemeClr val="bg1"/>
                </a:solidFill>
                <a:latin typeface="Arial"/>
                <a:cs typeface="Arial"/>
              </a:defRPr>
            </a:lvl1pPr>
          </a:lstStyle>
          <a:p>
            <a:r>
              <a:rPr lang="en-GB" dirty="0" smtClean="0"/>
              <a:t>HÅLLBAR STAD – ÖPPEN FÖR VÄRLDEN </a:t>
            </a:r>
            <a:endParaRPr lang="en-GB" dirty="0"/>
          </a:p>
        </p:txBody>
      </p:sp>
      <p:sp>
        <p:nvSpPr>
          <p:cNvPr id="6" name="Platshållare för bildnummer 5"/>
          <p:cNvSpPr>
            <a:spLocks noGrp="1"/>
          </p:cNvSpPr>
          <p:nvPr>
            <p:ph type="sldNum" sz="quarter" idx="4"/>
          </p:nvPr>
        </p:nvSpPr>
        <p:spPr>
          <a:xfrm>
            <a:off x="8298052" y="6269050"/>
            <a:ext cx="452546" cy="417576"/>
          </a:xfrm>
          <a:prstGeom prst="rect">
            <a:avLst/>
          </a:prstGeom>
        </p:spPr>
        <p:txBody>
          <a:bodyPr vert="horz" lIns="0" tIns="0" rIns="0" bIns="0" rtlCol="0" anchor="ctr"/>
          <a:lstStyle>
            <a:lvl1pPr algn="ctr">
              <a:defRPr sz="1000" b="0">
                <a:solidFill>
                  <a:schemeClr val="bg1"/>
                </a:solidFill>
                <a:latin typeface="Arial"/>
                <a:cs typeface="Arial"/>
              </a:defRPr>
            </a:lvl1pPr>
          </a:lstStyle>
          <a:p>
            <a:fld id="{CCB980A4-8073-2E47-BD49-CDC58DACAC28}" type="slidenum">
              <a:rPr lang="sv-SE" smtClean="0"/>
              <a:pPr/>
              <a:t>‹#›</a:t>
            </a:fld>
            <a:endParaRPr lang="sv-SE" dirty="0"/>
          </a:p>
        </p:txBody>
      </p:sp>
      <p:pic>
        <p:nvPicPr>
          <p:cNvPr id="8" name="Bildobjekt 7" descr="Logo.png"/>
          <p:cNvPicPr>
            <a:picLocks noChangeAspect="1"/>
          </p:cNvPicPr>
          <p:nvPr/>
        </p:nvPicPr>
        <p:blipFill>
          <a:blip r:embed="rId14" cstate="screen">
            <a:extLst>
              <a:ext uri="{28A0092B-C50C-407E-A947-70E740481C1C}">
                <a14:useLocalDpi xmlns:a14="http://schemas.microsoft.com/office/drawing/2010/main" xmlns=""/>
              </a:ext>
            </a:extLst>
          </a:blip>
          <a:stretch>
            <a:fillRect/>
          </a:stretch>
        </p:blipFill>
        <p:spPr>
          <a:xfrm>
            <a:off x="7397750" y="0"/>
            <a:ext cx="1746250" cy="977900"/>
          </a:xfrm>
          <a:prstGeom prst="rect">
            <a:avLst/>
          </a:prstGeom>
        </p:spPr>
      </p:pic>
    </p:spTree>
    <p:extLst>
      <p:ext uri="{BB962C8B-B14F-4D97-AF65-F5344CB8AC3E}">
        <p14:creationId xmlns:p14="http://schemas.microsoft.com/office/powerpoint/2010/main" xmlns="" val="777366014"/>
      </p:ext>
    </p:extLst>
  </p:cSld>
  <p:clrMap bg1="lt1" tx1="dk1" bg2="lt2" tx2="dk2" accent1="accent1" accent2="accent2" accent3="accent3" accent4="accent4" accent5="accent5" accent6="accent6" hlink="hlink" folHlink="folHlink"/>
  <p:sldLayoutIdLst>
    <p:sldLayoutId id="2147483844" r:id="rId1"/>
    <p:sldLayoutId id="2147483878" r:id="rId2"/>
    <p:sldLayoutId id="2147483845" r:id="rId3"/>
    <p:sldLayoutId id="2147483873" r:id="rId4"/>
    <p:sldLayoutId id="2147483846" r:id="rId5"/>
    <p:sldLayoutId id="2147483847" r:id="rId6"/>
    <p:sldLayoutId id="2147483848" r:id="rId7"/>
    <p:sldLayoutId id="2147483849" r:id="rId8"/>
    <p:sldLayoutId id="2147483850" r:id="rId9"/>
    <p:sldLayoutId id="2147483851" r:id="rId10"/>
    <p:sldLayoutId id="2147483852" r:id="rId11"/>
  </p:sldLayoutIdLst>
  <p:transition spd="med">
    <p:fade/>
  </p:transition>
  <p:timing>
    <p:tnLst>
      <p:par>
        <p:cTn id="1" dur="indefinite" restart="never" nodeType="tmRoot"/>
      </p:par>
    </p:tnLst>
  </p:timing>
  <p:hf hdr="0" dt="0"/>
  <p:txStyles>
    <p:titleStyle>
      <a:lvl1pPr algn="l" defTabSz="457200" rtl="0" eaLnBrk="1" latinLnBrk="0" hangingPunct="1">
        <a:lnSpc>
          <a:spcPts val="2700"/>
        </a:lnSpc>
        <a:spcBef>
          <a:spcPct val="0"/>
        </a:spcBef>
        <a:buNone/>
        <a:defRPr sz="2800" b="1" kern="0" spc="50">
          <a:solidFill>
            <a:schemeClr val="tx1">
              <a:lumMod val="50000"/>
            </a:schemeClr>
          </a:solidFill>
          <a:latin typeface="Arial"/>
          <a:ea typeface="+mj-ea"/>
          <a:cs typeface="Arial"/>
        </a:defRPr>
      </a:lvl1pPr>
    </p:titleStyle>
    <p:bodyStyle>
      <a:lvl1pPr marL="180000" indent="-180000"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1pPr>
      <a:lvl2pPr marL="444500" indent="-263525"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2pPr>
      <a:lvl3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3pPr>
      <a:lvl4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4pPr>
      <a:lvl5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22000" y="475702"/>
            <a:ext cx="6738950" cy="695069"/>
          </a:xfrm>
          <a:prstGeom prst="rect">
            <a:avLst/>
          </a:prstGeom>
        </p:spPr>
        <p:txBody>
          <a:bodyPr vert="horz" lIns="0" tIns="0" rIns="0" bIns="0" rtlCol="0" anchor="ctr" anchorCtr="0">
            <a:noAutofit/>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3" name="Platshållare för text 2"/>
          <p:cNvSpPr>
            <a:spLocks noGrp="1"/>
          </p:cNvSpPr>
          <p:nvPr>
            <p:ph type="body" idx="1"/>
          </p:nvPr>
        </p:nvSpPr>
        <p:spPr>
          <a:xfrm>
            <a:off x="522000" y="1569600"/>
            <a:ext cx="8028000" cy="4525963"/>
          </a:xfrm>
          <a:prstGeom prst="rect">
            <a:avLst/>
          </a:prstGeom>
        </p:spPr>
        <p:txBody>
          <a:bodyPr vert="horz" lIns="0" tIns="0" rIns="0" bIns="0" rtlCol="0" anchor="t" anchorCtr="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pic>
        <p:nvPicPr>
          <p:cNvPr id="8" name="Bildobjekt 7" descr="Logo.png"/>
          <p:cNvPicPr>
            <a:picLocks noChangeAspect="1"/>
          </p:cNvPicPr>
          <p:nvPr/>
        </p:nvPicPr>
        <p:blipFill>
          <a:blip r:embed="rId9" cstate="screen">
            <a:extLst>
              <a:ext uri="{28A0092B-C50C-407E-A947-70E740481C1C}">
                <a14:useLocalDpi xmlns:a14="http://schemas.microsoft.com/office/drawing/2010/main" xmlns=""/>
              </a:ext>
            </a:extLst>
          </a:blip>
          <a:stretch>
            <a:fillRect/>
          </a:stretch>
        </p:blipFill>
        <p:spPr>
          <a:xfrm>
            <a:off x="7397750" y="0"/>
            <a:ext cx="1746250" cy="977900"/>
          </a:xfrm>
          <a:prstGeom prst="rect">
            <a:avLst/>
          </a:prstGeom>
        </p:spPr>
      </p:pic>
    </p:spTree>
    <p:extLst>
      <p:ext uri="{BB962C8B-B14F-4D97-AF65-F5344CB8AC3E}">
        <p14:creationId xmlns:p14="http://schemas.microsoft.com/office/powerpoint/2010/main" xmlns="" val="2384584074"/>
      </p:ext>
    </p:extLst>
  </p:cSld>
  <p:clrMap bg1="lt1" tx1="dk1" bg2="lt2" tx2="dk2" accent1="accent1" accent2="accent2" accent3="accent3" accent4="accent4" accent5="accent5" accent6="accent6" hlink="hlink" folHlink="folHlink"/>
  <p:sldLayoutIdLst>
    <p:sldLayoutId id="2147483864" r:id="rId1"/>
    <p:sldLayoutId id="2147483868" r:id="rId2"/>
    <p:sldLayoutId id="2147483865" r:id="rId3"/>
    <p:sldLayoutId id="2147483866" r:id="rId4"/>
    <p:sldLayoutId id="2147483867" r:id="rId5"/>
    <p:sldLayoutId id="2147483884" r:id="rId6"/>
    <p:sldLayoutId id="2147483885" r:id="rId7"/>
  </p:sldLayoutIdLst>
  <p:transition spd="med">
    <p:fade/>
  </p:transition>
  <p:timing>
    <p:tnLst>
      <p:par>
        <p:cTn id="1" dur="indefinite" restart="never" nodeType="tmRoot"/>
      </p:par>
    </p:tnLst>
  </p:timing>
  <p:hf hdr="0" dt="0"/>
  <p:txStyles>
    <p:titleStyle>
      <a:lvl1pPr algn="l" defTabSz="457200" rtl="0" eaLnBrk="1" latinLnBrk="0" hangingPunct="1">
        <a:lnSpc>
          <a:spcPts val="2700"/>
        </a:lnSpc>
        <a:spcBef>
          <a:spcPct val="0"/>
        </a:spcBef>
        <a:buNone/>
        <a:defRPr sz="2800" b="1" kern="0" spc="50">
          <a:solidFill>
            <a:schemeClr val="tx1">
              <a:lumMod val="50000"/>
            </a:schemeClr>
          </a:solidFill>
          <a:latin typeface="Arial"/>
          <a:ea typeface="+mj-ea"/>
          <a:cs typeface="Arial"/>
        </a:defRPr>
      </a:lvl1pPr>
    </p:titleStyle>
    <p:bodyStyle>
      <a:lvl1pPr marL="180000" indent="-180000"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1pPr>
      <a:lvl2pPr marL="444500" indent="-263525"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2pPr>
      <a:lvl3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3pPr>
      <a:lvl4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4pPr>
      <a:lvl5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Bildobjekt 10" descr="GBGstad-PPT-BKGR.jpg"/>
          <p:cNvPicPr>
            <a:picLocks noChangeAspect="1"/>
          </p:cNvPicPr>
          <p:nvPr/>
        </p:nvPicPr>
        <p:blipFill>
          <a:blip r:embed="rId15" cstate="screen"/>
          <a:srcRect/>
          <a:stretch>
            <a:fillRect/>
          </a:stretch>
        </p:blipFill>
        <p:spPr>
          <a:xfrm flipH="1">
            <a:off x="0" y="6095563"/>
            <a:ext cx="9143997" cy="762435"/>
          </a:xfrm>
          <a:prstGeom prst="rect">
            <a:avLst/>
          </a:prstGeom>
        </p:spPr>
      </p:pic>
      <p:sp>
        <p:nvSpPr>
          <p:cNvPr id="2" name="Platshållare för rubrik 1"/>
          <p:cNvSpPr>
            <a:spLocks noGrp="1"/>
          </p:cNvSpPr>
          <p:nvPr>
            <p:ph type="title"/>
          </p:nvPr>
        </p:nvSpPr>
        <p:spPr>
          <a:xfrm>
            <a:off x="522000" y="475702"/>
            <a:ext cx="6738950" cy="695069"/>
          </a:xfrm>
          <a:prstGeom prst="rect">
            <a:avLst/>
          </a:prstGeom>
        </p:spPr>
        <p:txBody>
          <a:bodyPr vert="horz" lIns="0" tIns="0" rIns="0" bIns="0" rtlCol="0" anchor="ctr" anchorCtr="0">
            <a:noAutofit/>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3" name="Platshållare för text 2"/>
          <p:cNvSpPr>
            <a:spLocks noGrp="1"/>
          </p:cNvSpPr>
          <p:nvPr>
            <p:ph type="body" idx="1"/>
          </p:nvPr>
        </p:nvSpPr>
        <p:spPr>
          <a:xfrm>
            <a:off x="522000" y="1569600"/>
            <a:ext cx="8028000" cy="4525963"/>
          </a:xfrm>
          <a:prstGeom prst="rect">
            <a:avLst/>
          </a:prstGeom>
        </p:spPr>
        <p:txBody>
          <a:bodyPr vert="horz" lIns="0" tIns="0" rIns="0" bIns="0" rtlCol="0" anchor="t" anchorCtr="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sidfot 4"/>
          <p:cNvSpPr>
            <a:spLocks noGrp="1"/>
          </p:cNvSpPr>
          <p:nvPr>
            <p:ph type="ftr" sz="quarter" idx="3"/>
          </p:nvPr>
        </p:nvSpPr>
        <p:spPr>
          <a:xfrm>
            <a:off x="522000" y="6269050"/>
            <a:ext cx="2895600" cy="417575"/>
          </a:xfrm>
          <a:prstGeom prst="rect">
            <a:avLst/>
          </a:prstGeom>
          <a:ln>
            <a:noFill/>
          </a:ln>
        </p:spPr>
        <p:txBody>
          <a:bodyPr vert="horz" lIns="0" tIns="0" rIns="0" bIns="0" rtlCol="0" anchor="ctr"/>
          <a:lstStyle>
            <a:lvl1pPr algn="l">
              <a:defRPr sz="800" b="1" kern="0" cap="all" spc="100">
                <a:solidFill>
                  <a:schemeClr val="bg1"/>
                </a:solidFill>
                <a:latin typeface="Arial"/>
                <a:cs typeface="Arial"/>
              </a:defRPr>
            </a:lvl1pPr>
          </a:lstStyle>
          <a:p>
            <a:r>
              <a:rPr lang="en-GB" dirty="0" smtClean="0">
                <a:solidFill>
                  <a:prstClr val="white"/>
                </a:solidFill>
              </a:rPr>
              <a:t>HÅLLBAR STAD – ÖPPEN FÖR VÄRLDEN </a:t>
            </a:r>
            <a:endParaRPr lang="en-GB" dirty="0">
              <a:solidFill>
                <a:prstClr val="white"/>
              </a:solidFill>
            </a:endParaRPr>
          </a:p>
        </p:txBody>
      </p:sp>
      <p:sp>
        <p:nvSpPr>
          <p:cNvPr id="6" name="Platshållare för bildnummer 5"/>
          <p:cNvSpPr>
            <a:spLocks noGrp="1"/>
          </p:cNvSpPr>
          <p:nvPr>
            <p:ph type="sldNum" sz="quarter" idx="4"/>
          </p:nvPr>
        </p:nvSpPr>
        <p:spPr>
          <a:xfrm>
            <a:off x="8298052" y="6269050"/>
            <a:ext cx="452546" cy="417576"/>
          </a:xfrm>
          <a:prstGeom prst="rect">
            <a:avLst/>
          </a:prstGeom>
        </p:spPr>
        <p:txBody>
          <a:bodyPr vert="horz" lIns="0" tIns="0" rIns="0" bIns="0" rtlCol="0" anchor="ctr"/>
          <a:lstStyle>
            <a:lvl1pPr algn="ctr">
              <a:defRPr sz="1000" b="0">
                <a:solidFill>
                  <a:schemeClr val="bg1"/>
                </a:solidFill>
                <a:latin typeface="Arial"/>
                <a:cs typeface="Arial"/>
              </a:defRPr>
            </a:lvl1pPr>
          </a:lstStyle>
          <a:p>
            <a:fld id="{CCB980A4-8073-2E47-BD49-CDC58DACAC28}" type="slidenum">
              <a:rPr lang="sv-SE" smtClean="0">
                <a:solidFill>
                  <a:prstClr val="white"/>
                </a:solidFill>
              </a:rPr>
              <a:pPr/>
              <a:t>‹#›</a:t>
            </a:fld>
            <a:endParaRPr lang="sv-SE" dirty="0">
              <a:solidFill>
                <a:prstClr val="white"/>
              </a:solidFill>
            </a:endParaRPr>
          </a:p>
        </p:txBody>
      </p:sp>
      <p:pic>
        <p:nvPicPr>
          <p:cNvPr id="8" name="Bildobjekt 7" descr="Logo.png"/>
          <p:cNvPicPr>
            <a:picLocks noChangeAspect="1"/>
          </p:cNvPicPr>
          <p:nvPr/>
        </p:nvPicPr>
        <p:blipFill>
          <a:blip r:embed="rId16" cstate="screen">
            <a:extLst>
              <a:ext uri="{28A0092B-C50C-407E-A947-70E740481C1C}">
                <a14:useLocalDpi xmlns="" xmlns:a14="http://schemas.microsoft.com/office/drawing/2010/main"/>
              </a:ext>
            </a:extLst>
          </a:blip>
          <a:stretch>
            <a:fillRect/>
          </a:stretch>
        </p:blipFill>
        <p:spPr>
          <a:xfrm>
            <a:off x="7397750" y="0"/>
            <a:ext cx="1746250" cy="977900"/>
          </a:xfrm>
          <a:prstGeom prst="rect">
            <a:avLst/>
          </a:prstGeom>
        </p:spPr>
      </p:pic>
    </p:spTree>
    <p:extLst>
      <p:ext uri="{BB962C8B-B14F-4D97-AF65-F5344CB8AC3E}">
        <p14:creationId xmlns="" xmlns:p14="http://schemas.microsoft.com/office/powerpoint/2010/main" val="2168885064"/>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 id="2147483903" r:id="rId12"/>
    <p:sldLayoutId id="2147483904" r:id="rId13"/>
  </p:sldLayoutIdLst>
  <p:transition spd="med">
    <p:fade/>
  </p:transition>
  <p:timing>
    <p:tnLst>
      <p:par>
        <p:cTn id="1" dur="indefinite" restart="never" nodeType="tmRoot"/>
      </p:par>
    </p:tnLst>
  </p:timing>
  <p:hf hdr="0" dt="0"/>
  <p:txStyles>
    <p:titleStyle>
      <a:lvl1pPr algn="l" defTabSz="457200" rtl="0" eaLnBrk="1" latinLnBrk="0" hangingPunct="1">
        <a:lnSpc>
          <a:spcPts val="2700"/>
        </a:lnSpc>
        <a:spcBef>
          <a:spcPct val="0"/>
        </a:spcBef>
        <a:buNone/>
        <a:defRPr sz="2800" b="1" kern="0" spc="50">
          <a:solidFill>
            <a:schemeClr val="tx1">
              <a:lumMod val="50000"/>
            </a:schemeClr>
          </a:solidFill>
          <a:latin typeface="Arial"/>
          <a:ea typeface="+mj-ea"/>
          <a:cs typeface="Arial"/>
        </a:defRPr>
      </a:lvl1pPr>
    </p:titleStyle>
    <p:bodyStyle>
      <a:lvl1pPr marL="180000" indent="-180000"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1pPr>
      <a:lvl2pPr marL="444500" indent="-263525"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2pPr>
      <a:lvl3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3pPr>
      <a:lvl4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4pPr>
      <a:lvl5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Bildobjekt 10" descr="GBGstad-PPT-BKGR.jpg"/>
          <p:cNvPicPr>
            <a:picLocks noChangeAspect="1"/>
          </p:cNvPicPr>
          <p:nvPr/>
        </p:nvPicPr>
        <p:blipFill>
          <a:blip r:embed="rId16" cstate="screen"/>
          <a:srcRect/>
          <a:stretch>
            <a:fillRect/>
          </a:stretch>
        </p:blipFill>
        <p:spPr>
          <a:xfrm flipH="1">
            <a:off x="0" y="6095563"/>
            <a:ext cx="9143997" cy="762435"/>
          </a:xfrm>
          <a:prstGeom prst="rect">
            <a:avLst/>
          </a:prstGeom>
        </p:spPr>
      </p:pic>
      <p:sp>
        <p:nvSpPr>
          <p:cNvPr id="2" name="Platshållare för rubrik 1"/>
          <p:cNvSpPr>
            <a:spLocks noGrp="1"/>
          </p:cNvSpPr>
          <p:nvPr>
            <p:ph type="title"/>
          </p:nvPr>
        </p:nvSpPr>
        <p:spPr>
          <a:xfrm>
            <a:off x="522000" y="475702"/>
            <a:ext cx="6738950" cy="695069"/>
          </a:xfrm>
          <a:prstGeom prst="rect">
            <a:avLst/>
          </a:prstGeom>
        </p:spPr>
        <p:txBody>
          <a:bodyPr vert="horz" lIns="0" tIns="0" rIns="0" bIns="0" rtlCol="0" anchor="ctr" anchorCtr="0">
            <a:noAutofit/>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3" name="Platshållare för text 2"/>
          <p:cNvSpPr>
            <a:spLocks noGrp="1"/>
          </p:cNvSpPr>
          <p:nvPr>
            <p:ph type="body" idx="1"/>
          </p:nvPr>
        </p:nvSpPr>
        <p:spPr>
          <a:xfrm>
            <a:off x="522000" y="1569600"/>
            <a:ext cx="8028000" cy="4525963"/>
          </a:xfrm>
          <a:prstGeom prst="rect">
            <a:avLst/>
          </a:prstGeom>
        </p:spPr>
        <p:txBody>
          <a:bodyPr vert="horz" lIns="0" tIns="0" rIns="0" bIns="0" rtlCol="0" anchor="t" anchorCtr="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sidfot 4"/>
          <p:cNvSpPr>
            <a:spLocks noGrp="1"/>
          </p:cNvSpPr>
          <p:nvPr>
            <p:ph type="ftr" sz="quarter" idx="3"/>
          </p:nvPr>
        </p:nvSpPr>
        <p:spPr>
          <a:xfrm>
            <a:off x="522000" y="6269050"/>
            <a:ext cx="2895600" cy="417575"/>
          </a:xfrm>
          <a:prstGeom prst="rect">
            <a:avLst/>
          </a:prstGeom>
          <a:ln>
            <a:noFill/>
          </a:ln>
        </p:spPr>
        <p:txBody>
          <a:bodyPr vert="horz" lIns="0" tIns="0" rIns="0" bIns="0" rtlCol="0" anchor="ctr"/>
          <a:lstStyle>
            <a:lvl1pPr algn="l">
              <a:defRPr sz="800" b="1" kern="0" cap="all" spc="100">
                <a:solidFill>
                  <a:schemeClr val="bg1"/>
                </a:solidFill>
                <a:latin typeface="Arial"/>
                <a:cs typeface="Arial"/>
              </a:defRPr>
            </a:lvl1pPr>
          </a:lstStyle>
          <a:p>
            <a:r>
              <a:rPr lang="en-GB" dirty="0" smtClean="0">
                <a:solidFill>
                  <a:prstClr val="white"/>
                </a:solidFill>
              </a:rPr>
              <a:t>HÅLLBAR STAD – ÖPPEN FÖR VÄRLDEN </a:t>
            </a:r>
            <a:endParaRPr lang="en-GB" dirty="0">
              <a:solidFill>
                <a:prstClr val="white"/>
              </a:solidFill>
            </a:endParaRPr>
          </a:p>
        </p:txBody>
      </p:sp>
      <p:sp>
        <p:nvSpPr>
          <p:cNvPr id="6" name="Platshållare för bildnummer 5"/>
          <p:cNvSpPr>
            <a:spLocks noGrp="1"/>
          </p:cNvSpPr>
          <p:nvPr>
            <p:ph type="sldNum" sz="quarter" idx="4"/>
          </p:nvPr>
        </p:nvSpPr>
        <p:spPr>
          <a:xfrm>
            <a:off x="8298052" y="6269050"/>
            <a:ext cx="452546" cy="417576"/>
          </a:xfrm>
          <a:prstGeom prst="rect">
            <a:avLst/>
          </a:prstGeom>
        </p:spPr>
        <p:txBody>
          <a:bodyPr vert="horz" lIns="0" tIns="0" rIns="0" bIns="0" rtlCol="0" anchor="ctr"/>
          <a:lstStyle>
            <a:lvl1pPr algn="ctr">
              <a:defRPr sz="1000" b="0">
                <a:solidFill>
                  <a:schemeClr val="bg1"/>
                </a:solidFill>
                <a:latin typeface="Arial"/>
                <a:cs typeface="Arial"/>
              </a:defRPr>
            </a:lvl1pPr>
          </a:lstStyle>
          <a:p>
            <a:fld id="{CCB980A4-8073-2E47-BD49-CDC58DACAC28}" type="slidenum">
              <a:rPr lang="sv-SE" smtClean="0">
                <a:solidFill>
                  <a:prstClr val="white"/>
                </a:solidFill>
              </a:rPr>
              <a:pPr/>
              <a:t>‹#›</a:t>
            </a:fld>
            <a:endParaRPr lang="sv-SE" dirty="0">
              <a:solidFill>
                <a:prstClr val="white"/>
              </a:solidFill>
            </a:endParaRPr>
          </a:p>
        </p:txBody>
      </p:sp>
      <p:pic>
        <p:nvPicPr>
          <p:cNvPr id="8" name="Bildobjekt 7" descr="Logo.png"/>
          <p:cNvPicPr>
            <a:picLocks noChangeAspect="1"/>
          </p:cNvPicPr>
          <p:nvPr/>
        </p:nvPicPr>
        <p:blipFill>
          <a:blip r:embed="rId17" cstate="screen">
            <a:extLst>
              <a:ext uri="{28A0092B-C50C-407E-A947-70E740481C1C}">
                <a14:useLocalDpi xmlns:a14="http://schemas.microsoft.com/office/drawing/2010/main" xmlns=""/>
              </a:ext>
            </a:extLst>
          </a:blip>
          <a:stretch>
            <a:fillRect/>
          </a:stretch>
        </p:blipFill>
        <p:spPr>
          <a:xfrm>
            <a:off x="7397750" y="0"/>
            <a:ext cx="1746250" cy="977900"/>
          </a:xfrm>
          <a:prstGeom prst="rect">
            <a:avLst/>
          </a:prstGeom>
        </p:spPr>
      </p:pic>
    </p:spTree>
    <p:extLst>
      <p:ext uri="{BB962C8B-B14F-4D97-AF65-F5344CB8AC3E}">
        <p14:creationId xmlns:p14="http://schemas.microsoft.com/office/powerpoint/2010/main" xmlns="" val="2168885064"/>
      </p:ext>
    </p:extLst>
  </p:cSld>
  <p:clrMap bg1="lt1" tx1="dk1" bg2="lt2" tx2="dk2" accent1="accent1" accent2="accent2" accent3="accent3" accent4="accent4" accent5="accent5" accent6="accent6" hlink="hlink" folHlink="folHlink"/>
  <p:sldLayoutIdLst>
    <p:sldLayoutId id="2147483906" r:id="rId1"/>
    <p:sldLayoutId id="2147483907" r:id="rId2"/>
    <p:sldLayoutId id="2147483908" r:id="rId3"/>
    <p:sldLayoutId id="2147483909" r:id="rId4"/>
    <p:sldLayoutId id="2147483910" r:id="rId5"/>
    <p:sldLayoutId id="2147483911" r:id="rId6"/>
    <p:sldLayoutId id="2147483912" r:id="rId7"/>
    <p:sldLayoutId id="2147483913" r:id="rId8"/>
    <p:sldLayoutId id="2147483914" r:id="rId9"/>
    <p:sldLayoutId id="2147483915" r:id="rId10"/>
    <p:sldLayoutId id="2147483916" r:id="rId11"/>
    <p:sldLayoutId id="2147483917" r:id="rId12"/>
    <p:sldLayoutId id="2147483918" r:id="rId13"/>
    <p:sldLayoutId id="2147483919" r:id="rId14"/>
  </p:sldLayoutIdLst>
  <p:transition spd="med">
    <p:fade/>
  </p:transition>
  <p:timing>
    <p:tnLst>
      <p:par>
        <p:cTn id="1" dur="indefinite" restart="never" nodeType="tmRoot"/>
      </p:par>
    </p:tnLst>
  </p:timing>
  <p:hf hdr="0" dt="0"/>
  <p:txStyles>
    <p:titleStyle>
      <a:lvl1pPr algn="l" defTabSz="457200" rtl="0" eaLnBrk="1" latinLnBrk="0" hangingPunct="1">
        <a:lnSpc>
          <a:spcPts val="2700"/>
        </a:lnSpc>
        <a:spcBef>
          <a:spcPct val="0"/>
        </a:spcBef>
        <a:buNone/>
        <a:defRPr sz="2800" b="1" kern="0" spc="50">
          <a:solidFill>
            <a:schemeClr val="tx1">
              <a:lumMod val="50000"/>
            </a:schemeClr>
          </a:solidFill>
          <a:latin typeface="Arial"/>
          <a:ea typeface="+mj-ea"/>
          <a:cs typeface="Arial"/>
        </a:defRPr>
      </a:lvl1pPr>
    </p:titleStyle>
    <p:bodyStyle>
      <a:lvl1pPr marL="180000" indent="-180000"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1pPr>
      <a:lvl2pPr marL="444500" indent="-263525"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2pPr>
      <a:lvl3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3pPr>
      <a:lvl4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4pPr>
      <a:lvl5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980338" y="2113916"/>
            <a:ext cx="5486252" cy="2153265"/>
          </a:xfrm>
        </p:spPr>
        <p:txBody>
          <a:bodyPr/>
          <a:lstStyle/>
          <a:p>
            <a:r>
              <a:rPr lang="sv-SE" sz="4800" dirty="0"/>
              <a:t>Kunskapscentrum mot organiserad brottslighet</a:t>
            </a:r>
          </a:p>
        </p:txBody>
      </p:sp>
      <p:sp>
        <p:nvSpPr>
          <p:cNvPr id="3" name="Platshållare för text 2"/>
          <p:cNvSpPr>
            <a:spLocks noGrp="1"/>
          </p:cNvSpPr>
          <p:nvPr>
            <p:ph type="body" sz="quarter" idx="14"/>
          </p:nvPr>
        </p:nvSpPr>
        <p:spPr>
          <a:xfrm>
            <a:off x="2999516" y="4403507"/>
            <a:ext cx="5475620" cy="480604"/>
          </a:xfrm>
        </p:spPr>
        <p:txBody>
          <a:bodyPr/>
          <a:lstStyle/>
          <a:p>
            <a:r>
              <a:rPr lang="sv-SE" dirty="0"/>
              <a:t>Bengt-Olof Berggren</a:t>
            </a: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latshållare för bild 9" descr="Lagen.jpg"/>
          <p:cNvPicPr>
            <a:picLocks noGrp="1" noChangeAspect="1"/>
          </p:cNvPicPr>
          <p:nvPr>
            <p:ph type="pic" sz="quarter" idx="12"/>
          </p:nvPr>
        </p:nvPicPr>
        <p:blipFill>
          <a:blip r:embed="rId2" cstate="print"/>
          <a:srcRect/>
          <a:stretch>
            <a:fillRect/>
          </a:stretch>
        </p:blipFill>
        <p:spPr>
          <a:xfrm>
            <a:off x="648602" y="2121266"/>
            <a:ext cx="3441618" cy="3552798"/>
          </a:xfrm>
        </p:spPr>
      </p:pic>
      <p:sp>
        <p:nvSpPr>
          <p:cNvPr id="4" name="Platshållare för sidfot 3"/>
          <p:cNvSpPr>
            <a:spLocks noGrp="1"/>
          </p:cNvSpPr>
          <p:nvPr>
            <p:ph type="ftr" sz="quarter" idx="10"/>
          </p:nvPr>
        </p:nvSpPr>
        <p:spPr/>
        <p:txBody>
          <a:bodyPr/>
          <a:lstStyle/>
          <a:p>
            <a:r>
              <a:rPr lang="en-GB">
                <a:solidFill>
                  <a:prstClr val="white"/>
                </a:solidFill>
              </a:rPr>
              <a:t>HÅLLBAR STAD – ÖPPEN FÖR VÄRLDEN </a:t>
            </a:r>
            <a:endParaRPr lang="en-GB" dirty="0">
              <a:solidFill>
                <a:prstClr val="white"/>
              </a:solidFill>
            </a:endParaRPr>
          </a:p>
        </p:txBody>
      </p:sp>
      <p:sp>
        <p:nvSpPr>
          <p:cNvPr id="3" name="Platshållare för bildnummer 2"/>
          <p:cNvSpPr>
            <a:spLocks noGrp="1"/>
          </p:cNvSpPr>
          <p:nvPr>
            <p:ph type="sldNum" sz="quarter" idx="11"/>
          </p:nvPr>
        </p:nvSpPr>
        <p:spPr/>
        <p:txBody>
          <a:bodyPr/>
          <a:lstStyle/>
          <a:p>
            <a:fld id="{CCB980A4-8073-2E47-BD49-CDC58DACAC28}" type="slidenum">
              <a:rPr lang="sv-SE">
                <a:solidFill>
                  <a:prstClr val="white"/>
                </a:solidFill>
              </a:rPr>
              <a:pPr/>
              <a:t>10</a:t>
            </a:fld>
            <a:endParaRPr lang="sv-SE" dirty="0">
              <a:solidFill>
                <a:prstClr val="white"/>
              </a:solidFill>
            </a:endParaRPr>
          </a:p>
        </p:txBody>
      </p:sp>
      <p:sp>
        <p:nvSpPr>
          <p:cNvPr id="7" name="Platshållare för text 6"/>
          <p:cNvSpPr>
            <a:spLocks noGrp="1"/>
          </p:cNvSpPr>
          <p:nvPr>
            <p:ph type="body" sz="quarter" idx="13"/>
          </p:nvPr>
        </p:nvSpPr>
        <p:spPr/>
        <p:txBody>
          <a:bodyPr/>
          <a:lstStyle/>
          <a:p>
            <a:r>
              <a:rPr lang="sv-SE" dirty="0"/>
              <a:t>”All offentlig makt i Sverige utgår från folket”</a:t>
            </a:r>
          </a:p>
          <a:p>
            <a:r>
              <a:rPr lang="sv-SE" dirty="0"/>
              <a:t>”All offentlig makt ska utövas under lagarna” </a:t>
            </a:r>
          </a:p>
          <a:p>
            <a:r>
              <a:rPr lang="sv-SE" dirty="0"/>
              <a:t>”……och andra som fullgör uppgifter inom den offentliga förvaltningen skall i sin verksamhet beakta allas likhet inför lagen samt iakttaga saklighet och opartiskhet”</a:t>
            </a:r>
          </a:p>
          <a:p>
            <a:endParaRPr lang="sv-SE" dirty="0"/>
          </a:p>
        </p:txBody>
      </p:sp>
      <p:sp>
        <p:nvSpPr>
          <p:cNvPr id="2" name="Rubrik 1"/>
          <p:cNvSpPr>
            <a:spLocks noGrp="1"/>
          </p:cNvSpPr>
          <p:nvPr>
            <p:ph type="title"/>
          </p:nvPr>
        </p:nvSpPr>
        <p:spPr/>
        <p:txBody>
          <a:bodyPr/>
          <a:lstStyle/>
          <a:p>
            <a:r>
              <a:rPr lang="sv-SE" dirty="0"/>
              <a:t>Grundläggande värden - Regeringsformen</a:t>
            </a:r>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r>
              <a:rPr lang="sv-SE" dirty="0"/>
              <a:t>Tänk på att</a:t>
            </a:r>
          </a:p>
        </p:txBody>
      </p:sp>
      <p:sp>
        <p:nvSpPr>
          <p:cNvPr id="3" name="Platshållare för bildnummer 2"/>
          <p:cNvSpPr>
            <a:spLocks noGrp="1"/>
          </p:cNvSpPr>
          <p:nvPr>
            <p:ph type="sldNum" sz="quarter" idx="14"/>
          </p:nvPr>
        </p:nvSpPr>
        <p:spPr/>
        <p:txBody>
          <a:bodyPr/>
          <a:lstStyle/>
          <a:p>
            <a:fld id="{CCB980A4-8073-2E47-BD49-CDC58DACAC28}" type="slidenum">
              <a:rPr lang="sv-SE">
                <a:solidFill>
                  <a:prstClr val="white"/>
                </a:solidFill>
              </a:rPr>
              <a:pPr/>
              <a:t>11</a:t>
            </a:fld>
            <a:endParaRPr lang="sv-SE" dirty="0">
              <a:solidFill>
                <a:prstClr val="white"/>
              </a:solidFill>
            </a:endParaRPr>
          </a:p>
        </p:txBody>
      </p:sp>
      <p:sp>
        <p:nvSpPr>
          <p:cNvPr id="2" name="Platshållare för sidfot 1"/>
          <p:cNvSpPr>
            <a:spLocks noGrp="1"/>
          </p:cNvSpPr>
          <p:nvPr>
            <p:ph type="ftr" sz="quarter" idx="15"/>
          </p:nvPr>
        </p:nvSpPr>
        <p:spPr/>
        <p:txBody>
          <a:bodyPr/>
          <a:lstStyle/>
          <a:p>
            <a:r>
              <a:rPr lang="en-GB">
                <a:solidFill>
                  <a:prstClr val="white"/>
                </a:solidFill>
              </a:rPr>
              <a:t>HÅLLBAR STAD – ÖPPEN FÖR VÄRLDEN </a:t>
            </a:r>
            <a:endParaRPr lang="en-GB" dirty="0">
              <a:solidFill>
                <a:prstClr val="white"/>
              </a:solidFill>
            </a:endParaRPr>
          </a:p>
        </p:txBody>
      </p:sp>
      <p:sp>
        <p:nvSpPr>
          <p:cNvPr id="8" name="Platshållare för text 7"/>
          <p:cNvSpPr>
            <a:spLocks noGrp="1"/>
          </p:cNvSpPr>
          <p:nvPr>
            <p:ph type="body" sz="quarter" idx="13"/>
          </p:nvPr>
        </p:nvSpPr>
        <p:spPr/>
        <p:txBody>
          <a:bodyPr/>
          <a:lstStyle/>
          <a:p>
            <a:r>
              <a:rPr lang="sv-SE" dirty="0"/>
              <a:t>Det handlar om arbetsmiljö, säkerhet och demokrati </a:t>
            </a:r>
          </a:p>
          <a:p>
            <a:r>
              <a:rPr lang="sv-SE" dirty="0"/>
              <a:t>Otillåten påverkan är ett allvarligt problem</a:t>
            </a:r>
          </a:p>
          <a:p>
            <a:r>
              <a:rPr lang="sv-SE" dirty="0"/>
              <a:t>Otillåten påverkan behöver inte alltid utgöra brott </a:t>
            </a:r>
          </a:p>
          <a:p>
            <a:r>
              <a:rPr lang="sv-SE" dirty="0"/>
              <a:t>Situation och person avgör formen för påverkan</a:t>
            </a:r>
          </a:p>
          <a:p>
            <a:r>
              <a:rPr lang="sv-SE" dirty="0"/>
              <a:t>Arbetsgivaren har huvudansvaret för arbetsmiljön</a:t>
            </a:r>
          </a:p>
          <a:p>
            <a:endParaRPr lang="sv-SE" dirty="0"/>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Fyra områden för det förebyggande arbetet</a:t>
            </a:r>
          </a:p>
        </p:txBody>
      </p:sp>
      <p:sp>
        <p:nvSpPr>
          <p:cNvPr id="3" name="Platshållare för bildnummer 2"/>
          <p:cNvSpPr>
            <a:spLocks noGrp="1"/>
          </p:cNvSpPr>
          <p:nvPr>
            <p:ph type="sldNum" sz="quarter" idx="14"/>
          </p:nvPr>
        </p:nvSpPr>
        <p:spPr/>
        <p:txBody>
          <a:bodyPr/>
          <a:lstStyle/>
          <a:p>
            <a:fld id="{CCB980A4-8073-2E47-BD49-CDC58DACAC28}" type="slidenum">
              <a:rPr lang="sv-SE">
                <a:solidFill>
                  <a:prstClr val="white"/>
                </a:solidFill>
              </a:rPr>
              <a:pPr/>
              <a:t>12</a:t>
            </a:fld>
            <a:endParaRPr lang="sv-SE" dirty="0">
              <a:solidFill>
                <a:prstClr val="white"/>
              </a:solidFill>
            </a:endParaRPr>
          </a:p>
        </p:txBody>
      </p:sp>
      <p:sp>
        <p:nvSpPr>
          <p:cNvPr id="4" name="Platshållare för sidfot 3"/>
          <p:cNvSpPr>
            <a:spLocks noGrp="1"/>
          </p:cNvSpPr>
          <p:nvPr>
            <p:ph type="ftr" sz="quarter" idx="15"/>
          </p:nvPr>
        </p:nvSpPr>
        <p:spPr/>
        <p:txBody>
          <a:bodyPr/>
          <a:lstStyle/>
          <a:p>
            <a:r>
              <a:rPr lang="en-GB">
                <a:solidFill>
                  <a:prstClr val="white"/>
                </a:solidFill>
              </a:rPr>
              <a:t>HÅLLBAR STAD – ÖPPEN FÖR VÄRLDEN </a:t>
            </a:r>
            <a:endParaRPr lang="en-GB" dirty="0">
              <a:solidFill>
                <a:prstClr val="white"/>
              </a:solidFill>
            </a:endParaRPr>
          </a:p>
        </p:txBody>
      </p:sp>
      <p:sp>
        <p:nvSpPr>
          <p:cNvPr id="5" name="Platshållare för text 4"/>
          <p:cNvSpPr>
            <a:spLocks noGrp="1"/>
          </p:cNvSpPr>
          <p:nvPr>
            <p:ph type="body" sz="quarter" idx="13"/>
          </p:nvPr>
        </p:nvSpPr>
        <p:spPr/>
        <p:txBody>
          <a:bodyPr/>
          <a:lstStyle/>
          <a:p>
            <a:pPr marL="457200" indent="-457200">
              <a:buFont typeface="+mj-lt"/>
              <a:buAutoNum type="arabicPeriod"/>
            </a:pPr>
            <a:r>
              <a:rPr lang="sv-SE" sz="2400" dirty="0"/>
              <a:t>Kommunikation och bemötande</a:t>
            </a:r>
          </a:p>
          <a:p>
            <a:pPr marL="457200" indent="-457200">
              <a:buFont typeface="+mj-lt"/>
              <a:buAutoNum type="arabicPeriod"/>
            </a:pPr>
            <a:r>
              <a:rPr lang="sv-SE" sz="2400" dirty="0"/>
              <a:t>Kultur och ledarskap</a:t>
            </a:r>
          </a:p>
          <a:p>
            <a:pPr marL="457200" indent="-457200">
              <a:buFont typeface="+mj-lt"/>
              <a:buAutoNum type="arabicPeriod"/>
            </a:pPr>
            <a:r>
              <a:rPr lang="sv-SE" sz="2400" dirty="0"/>
              <a:t>Fysisk säkerhet</a:t>
            </a:r>
          </a:p>
          <a:p>
            <a:pPr marL="457200" indent="-457200">
              <a:buFont typeface="+mj-lt"/>
              <a:buAutoNum type="arabicPeriod"/>
            </a:pPr>
            <a:r>
              <a:rPr lang="sv-SE" sz="2400" dirty="0"/>
              <a:t>Rutiner, riktlinjer och kontroll</a:t>
            </a:r>
          </a:p>
          <a:p>
            <a:endParaRPr lang="sv-SE" dirty="0"/>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text 6"/>
          <p:cNvSpPr>
            <a:spLocks noGrp="1"/>
          </p:cNvSpPr>
          <p:nvPr>
            <p:ph type="body" sz="quarter" idx="14"/>
          </p:nvPr>
        </p:nvSpPr>
        <p:spPr>
          <a:xfrm>
            <a:off x="3179303" y="2023564"/>
            <a:ext cx="5475620" cy="4614334"/>
          </a:xfrm>
        </p:spPr>
        <p:txBody>
          <a:bodyPr/>
          <a:lstStyle/>
          <a:p>
            <a:pPr indent="0"/>
            <a:r>
              <a:rPr lang="sv-SE" dirty="0"/>
              <a:t>KONTAKT:</a:t>
            </a:r>
            <a:br>
              <a:rPr lang="sv-SE" dirty="0"/>
            </a:br>
            <a:r>
              <a:rPr lang="sv-SE" dirty="0"/>
              <a:t>Kunskapscentrum mot organiserat brottslighet</a:t>
            </a:r>
            <a:br>
              <a:rPr lang="sv-SE" dirty="0"/>
            </a:br>
            <a:r>
              <a:rPr lang="sv-SE" dirty="0"/>
              <a:t>Stadsledningskontoret</a:t>
            </a:r>
            <a:br>
              <a:rPr lang="sv-SE" dirty="0"/>
            </a:br>
            <a:r>
              <a:rPr lang="sv-SE" dirty="0"/>
              <a:t>Bengt-Olof Berggren, enhetschef</a:t>
            </a:r>
          </a:p>
          <a:p>
            <a:r>
              <a:rPr lang="sv-SE" dirty="0" err="1"/>
              <a:t>bengt-olof.berggren@stadshuset.goteborg.se</a:t>
            </a:r>
            <a:endParaRPr lang="sv-SE" dirty="0"/>
          </a:p>
          <a:p>
            <a:pPr indent="0"/>
            <a:endParaRPr lang="sv-SE" dirty="0"/>
          </a:p>
          <a:p>
            <a:pPr indent="0"/>
            <a:endParaRPr lang="sv-SE" dirty="0"/>
          </a:p>
          <a:p>
            <a:r>
              <a:rPr lang="sv-SE" dirty="0" err="1"/>
              <a:t>kunskapscentrum@stadshuset.goteborg.se</a:t>
            </a:r>
            <a:endParaRPr lang="sv-SE" dirty="0"/>
          </a:p>
          <a:p>
            <a:pPr indent="0"/>
            <a:endParaRPr lang="sv-SE" dirty="0"/>
          </a:p>
          <a:p>
            <a:pPr indent="0"/>
            <a:r>
              <a:rPr lang="sv-SE" dirty="0" err="1"/>
              <a:t>helena.lans@stadshuset.goteborg.se</a:t>
            </a:r>
            <a:endParaRPr lang="sv-SE" dirty="0"/>
          </a:p>
          <a:p>
            <a:r>
              <a:rPr lang="sv-SE" dirty="0" err="1"/>
              <a:t>soren.rafstedt@stadshuset.goteborg.se</a:t>
            </a:r>
            <a:endParaRPr lang="sv-SE" dirty="0"/>
          </a:p>
          <a:p>
            <a:r>
              <a:rPr lang="sv-SE" dirty="0" err="1"/>
              <a:t>katarina.slonje@stadshuset.goteborg.se</a:t>
            </a:r>
            <a:endParaRPr lang="sv-SE" dirty="0"/>
          </a:p>
          <a:p>
            <a:r>
              <a:rPr lang="sv-SE" dirty="0" err="1"/>
              <a:t>inga-lill.backman@stadshuset.goteborg.se</a:t>
            </a:r>
            <a:endParaRPr lang="sv-SE" dirty="0"/>
          </a:p>
          <a:p>
            <a:r>
              <a:rPr lang="sv-SE" dirty="0" err="1"/>
              <a:t>sven.lindgren@polisen.se</a:t>
            </a:r>
            <a:endParaRPr lang="sv-SE" dirty="0"/>
          </a:p>
          <a:p>
            <a:pPr indent="0"/>
            <a:endParaRPr lang="sv-SE" dirty="0"/>
          </a:p>
        </p:txBody>
      </p:sp>
    </p:spTree>
    <p:extLst>
      <p:ext uri="{BB962C8B-B14F-4D97-AF65-F5344CB8AC3E}">
        <p14:creationId xmlns:p14="http://schemas.microsoft.com/office/powerpoint/2010/main" xmlns="" val="2726232983"/>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p:cNvSpPr>
            <a:spLocks noGrp="1"/>
          </p:cNvSpPr>
          <p:nvPr>
            <p:ph type="ftr" sz="quarter" idx="10"/>
          </p:nvPr>
        </p:nvSpPr>
        <p:spPr/>
        <p:txBody>
          <a:bodyPr/>
          <a:lstStyle/>
          <a:p>
            <a:r>
              <a:rPr lang="en-GB">
                <a:solidFill>
                  <a:prstClr val="white"/>
                </a:solidFill>
              </a:rPr>
              <a:t>HÅLLBAR STAD – ÖPPEN FÖR VÄRLDEN </a:t>
            </a:r>
            <a:endParaRPr lang="en-GB" dirty="0">
              <a:solidFill>
                <a:prstClr val="white"/>
              </a:solidFill>
            </a:endParaRPr>
          </a:p>
        </p:txBody>
      </p:sp>
      <p:sp>
        <p:nvSpPr>
          <p:cNvPr id="3" name="Platshållare för bildnummer 2"/>
          <p:cNvSpPr>
            <a:spLocks noGrp="1"/>
          </p:cNvSpPr>
          <p:nvPr>
            <p:ph type="sldNum" sz="quarter" idx="11"/>
          </p:nvPr>
        </p:nvSpPr>
        <p:spPr/>
        <p:txBody>
          <a:bodyPr/>
          <a:lstStyle/>
          <a:p>
            <a:fld id="{CCB980A4-8073-2E47-BD49-CDC58DACAC28}" type="slidenum">
              <a:rPr lang="sv-SE">
                <a:solidFill>
                  <a:prstClr val="white"/>
                </a:solidFill>
              </a:rPr>
              <a:pPr/>
              <a:t>2</a:t>
            </a:fld>
            <a:endParaRPr lang="sv-SE" dirty="0">
              <a:solidFill>
                <a:prstClr val="white"/>
              </a:solidFill>
            </a:endParaRPr>
          </a:p>
        </p:txBody>
      </p:sp>
      <p:pic>
        <p:nvPicPr>
          <p:cNvPr id="9" name="Platshållare för bild 8" descr="Gbg2006_laguppl.jpg"/>
          <p:cNvPicPr>
            <a:picLocks noGrp="1"/>
          </p:cNvPicPr>
          <p:nvPr>
            <p:ph type="pic" sz="quarter" idx="12"/>
          </p:nvPr>
        </p:nvPicPr>
        <p:blipFill>
          <a:blip r:embed="rId2" cstate="print"/>
          <a:srcRect l="23185" r="23185" b="5237"/>
          <a:stretch>
            <a:fillRect/>
          </a:stretch>
        </p:blipFill>
        <p:spPr>
          <a:xfrm>
            <a:off x="4867275" y="1368425"/>
            <a:ext cx="4081463" cy="4570259"/>
          </a:xfrm>
        </p:spPr>
      </p:pic>
      <p:sp>
        <p:nvSpPr>
          <p:cNvPr id="8" name="Platshållare för text 7"/>
          <p:cNvSpPr>
            <a:spLocks noGrp="1"/>
          </p:cNvSpPr>
          <p:nvPr>
            <p:ph type="body" sz="quarter" idx="13"/>
          </p:nvPr>
        </p:nvSpPr>
        <p:spPr>
          <a:xfrm>
            <a:off x="522000" y="1440000"/>
            <a:ext cx="3941845" cy="4694400"/>
          </a:xfrm>
        </p:spPr>
        <p:txBody>
          <a:bodyPr/>
          <a:lstStyle/>
          <a:p>
            <a:r>
              <a:rPr lang="sv-SE" dirty="0"/>
              <a:t>Tillväxt av kriminella gäng och spektakulära händelser</a:t>
            </a:r>
          </a:p>
          <a:p>
            <a:r>
              <a:rPr lang="sv-SE" dirty="0"/>
              <a:t>Behov av fördjupad samverkan mot organiserad brottslighet </a:t>
            </a:r>
          </a:p>
          <a:p>
            <a:r>
              <a:rPr lang="sv-SE" dirty="0"/>
              <a:t>Mer kunskap – hur farliga är hoten för individ/samhälle?</a:t>
            </a:r>
          </a:p>
          <a:p>
            <a:r>
              <a:rPr lang="sv-SE" dirty="0"/>
              <a:t>Hur knyta samman statlig och kommunal kompetens på lokal nivå ?</a:t>
            </a:r>
          </a:p>
          <a:p>
            <a:endParaRPr lang="sv-SE" dirty="0"/>
          </a:p>
        </p:txBody>
      </p:sp>
      <p:sp>
        <p:nvSpPr>
          <p:cNvPr id="6" name="Rubrik 5"/>
          <p:cNvSpPr>
            <a:spLocks noGrp="1"/>
          </p:cNvSpPr>
          <p:nvPr>
            <p:ph type="title"/>
          </p:nvPr>
        </p:nvSpPr>
        <p:spPr/>
        <p:txBody>
          <a:bodyPr/>
          <a:lstStyle/>
          <a:p>
            <a:r>
              <a:rPr lang="sv-SE" dirty="0"/>
              <a:t>Göteborg 2006</a:t>
            </a:r>
          </a:p>
        </p:txBody>
      </p:sp>
      <p:sp>
        <p:nvSpPr>
          <p:cNvPr id="10" name="textruta 9"/>
          <p:cNvSpPr txBox="1"/>
          <p:nvPr/>
        </p:nvSpPr>
        <p:spPr>
          <a:xfrm>
            <a:off x="4867275" y="5938684"/>
            <a:ext cx="4081463" cy="261610"/>
          </a:xfrm>
          <a:prstGeom prst="rect">
            <a:avLst/>
          </a:prstGeom>
          <a:noFill/>
        </p:spPr>
        <p:txBody>
          <a:bodyPr wrap="square" rtlCol="0">
            <a:spAutoFit/>
          </a:bodyPr>
          <a:lstStyle/>
          <a:p>
            <a:r>
              <a:rPr lang="sv-SE" sz="1100" dirty="0">
                <a:solidFill>
                  <a:srgbClr val="747474"/>
                </a:solidFill>
                <a:cs typeface="Arial" panose="020B0604020202020204" pitchFamily="34" charset="0"/>
              </a:rPr>
              <a:t>Foto: </a:t>
            </a:r>
            <a:r>
              <a:rPr lang="sv-SE" sz="1100" dirty="0" err="1">
                <a:solidFill>
                  <a:srgbClr val="747474"/>
                </a:solidFill>
                <a:cs typeface="Arial" panose="020B0604020202020204" pitchFamily="34" charset="0"/>
              </a:rPr>
              <a:t>Bobbo</a:t>
            </a:r>
            <a:r>
              <a:rPr lang="sv-SE" sz="1100" dirty="0">
                <a:solidFill>
                  <a:srgbClr val="747474"/>
                </a:solidFill>
                <a:cs typeface="Arial" panose="020B0604020202020204" pitchFamily="34" charset="0"/>
              </a:rPr>
              <a:t> </a:t>
            </a:r>
            <a:r>
              <a:rPr lang="sv-SE" sz="1100" dirty="0" err="1">
                <a:solidFill>
                  <a:srgbClr val="747474"/>
                </a:solidFill>
                <a:cs typeface="Arial" panose="020B0604020202020204" pitchFamily="34" charset="0"/>
              </a:rPr>
              <a:t>Lauhagen</a:t>
            </a:r>
            <a:r>
              <a:rPr lang="sv-SE" sz="1100" dirty="0">
                <a:solidFill>
                  <a:srgbClr val="747474"/>
                </a:solidFill>
                <a:cs typeface="Arial" panose="020B0604020202020204" pitchFamily="34" charset="0"/>
              </a:rPr>
              <a:t>, Kameraexpress</a:t>
            </a: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bildnummer 2"/>
          <p:cNvSpPr>
            <a:spLocks noGrp="1"/>
          </p:cNvSpPr>
          <p:nvPr>
            <p:ph type="sldNum" sz="quarter" idx="14"/>
          </p:nvPr>
        </p:nvSpPr>
        <p:spPr/>
        <p:txBody>
          <a:bodyPr/>
          <a:lstStyle/>
          <a:p>
            <a:fld id="{CCB980A4-8073-2E47-BD49-CDC58DACAC28}" type="slidenum">
              <a:rPr lang="sv-SE">
                <a:solidFill>
                  <a:prstClr val="white"/>
                </a:solidFill>
              </a:rPr>
              <a:pPr/>
              <a:t>3</a:t>
            </a:fld>
            <a:endParaRPr lang="sv-SE" dirty="0">
              <a:solidFill>
                <a:prstClr val="white"/>
              </a:solidFill>
            </a:endParaRPr>
          </a:p>
        </p:txBody>
      </p:sp>
      <p:sp>
        <p:nvSpPr>
          <p:cNvPr id="2" name="Platshållare för sidfot 1"/>
          <p:cNvSpPr>
            <a:spLocks noGrp="1"/>
          </p:cNvSpPr>
          <p:nvPr>
            <p:ph type="ftr" sz="quarter" idx="15"/>
          </p:nvPr>
        </p:nvSpPr>
        <p:spPr/>
        <p:txBody>
          <a:bodyPr/>
          <a:lstStyle/>
          <a:p>
            <a:r>
              <a:rPr lang="en-GB">
                <a:solidFill>
                  <a:prstClr val="white"/>
                </a:solidFill>
              </a:rPr>
              <a:t>HÅLLBAR STAD – ÖPPEN FÖR VÄRLDEN </a:t>
            </a:r>
            <a:endParaRPr lang="en-GB" dirty="0">
              <a:solidFill>
                <a:prstClr val="white"/>
              </a:solidFill>
            </a:endParaRPr>
          </a:p>
        </p:txBody>
      </p:sp>
      <p:sp>
        <p:nvSpPr>
          <p:cNvPr id="9" name="Oval 2" descr="5 %"/>
          <p:cNvSpPr>
            <a:spLocks noChangeArrowheads="1"/>
          </p:cNvSpPr>
          <p:nvPr/>
        </p:nvSpPr>
        <p:spPr bwMode="auto">
          <a:xfrm>
            <a:off x="5582569" y="2493491"/>
            <a:ext cx="1976784" cy="1150937"/>
          </a:xfrm>
          <a:prstGeom prst="ellipse">
            <a:avLst/>
          </a:prstGeom>
          <a:pattFill prst="pct5">
            <a:fgClr>
              <a:srgbClr val="075AFF"/>
            </a:fgClr>
            <a:bgClr>
              <a:schemeClr val="bg1"/>
            </a:bgClr>
          </a:pattFill>
          <a:ln w="28575" algn="ctr">
            <a:solidFill>
              <a:srgbClr val="075AFF"/>
            </a:solidFill>
            <a:round/>
            <a:headEnd/>
            <a:tailEnd/>
          </a:ln>
        </p:spPr>
        <p:txBody>
          <a:bodyPr wrap="none" anchor="ctr"/>
          <a:lstStyle/>
          <a:p>
            <a:pPr algn="ctr"/>
            <a:r>
              <a:rPr lang="sv-SE" b="1" dirty="0">
                <a:solidFill>
                  <a:srgbClr val="747474"/>
                </a:solidFill>
              </a:rPr>
              <a:t>Länsstyrelsen</a:t>
            </a:r>
            <a:endParaRPr lang="en-US" b="1" dirty="0">
              <a:solidFill>
                <a:srgbClr val="747474"/>
              </a:solidFill>
            </a:endParaRPr>
          </a:p>
        </p:txBody>
      </p:sp>
      <p:sp>
        <p:nvSpPr>
          <p:cNvPr id="10" name="Oval 3" descr="5 %"/>
          <p:cNvSpPr>
            <a:spLocks noChangeArrowheads="1"/>
          </p:cNvSpPr>
          <p:nvPr/>
        </p:nvSpPr>
        <p:spPr bwMode="auto">
          <a:xfrm>
            <a:off x="2066192" y="1596523"/>
            <a:ext cx="2136531" cy="1040315"/>
          </a:xfrm>
          <a:prstGeom prst="ellipse">
            <a:avLst/>
          </a:prstGeom>
          <a:pattFill prst="pct5">
            <a:fgClr>
              <a:srgbClr val="075AFF"/>
            </a:fgClr>
            <a:bgClr>
              <a:schemeClr val="bg1"/>
            </a:bgClr>
          </a:pattFill>
          <a:ln w="28575" algn="ctr">
            <a:solidFill>
              <a:srgbClr val="075AFF"/>
            </a:solidFill>
            <a:round/>
            <a:headEnd/>
            <a:tailEnd/>
          </a:ln>
        </p:spPr>
        <p:txBody>
          <a:bodyPr wrap="none" anchor="ctr"/>
          <a:lstStyle/>
          <a:p>
            <a:pPr algn="ctr"/>
            <a:r>
              <a:rPr lang="sv-SE" b="1" dirty="0">
                <a:solidFill>
                  <a:srgbClr val="747474"/>
                </a:solidFill>
              </a:rPr>
              <a:t>Tullverket </a:t>
            </a:r>
            <a:endParaRPr lang="en-US" b="1" dirty="0">
              <a:solidFill>
                <a:srgbClr val="747474"/>
              </a:solidFill>
            </a:endParaRPr>
          </a:p>
        </p:txBody>
      </p:sp>
      <p:sp>
        <p:nvSpPr>
          <p:cNvPr id="11" name="Oval 4" descr="5 %"/>
          <p:cNvSpPr>
            <a:spLocks noChangeArrowheads="1"/>
          </p:cNvSpPr>
          <p:nvPr/>
        </p:nvSpPr>
        <p:spPr bwMode="auto">
          <a:xfrm>
            <a:off x="1450732" y="2364186"/>
            <a:ext cx="2057400" cy="992806"/>
          </a:xfrm>
          <a:prstGeom prst="ellipse">
            <a:avLst/>
          </a:prstGeom>
          <a:pattFill prst="pct5">
            <a:fgClr>
              <a:srgbClr val="075AFF"/>
            </a:fgClr>
            <a:bgClr>
              <a:schemeClr val="bg1"/>
            </a:bgClr>
          </a:pattFill>
          <a:ln w="28575" algn="ctr">
            <a:solidFill>
              <a:srgbClr val="075AFF"/>
            </a:solidFill>
            <a:round/>
            <a:headEnd/>
            <a:tailEnd/>
          </a:ln>
        </p:spPr>
        <p:txBody>
          <a:bodyPr wrap="none" anchor="ctr"/>
          <a:lstStyle/>
          <a:p>
            <a:pPr algn="ctr"/>
            <a:r>
              <a:rPr lang="sv-SE" b="1" dirty="0">
                <a:solidFill>
                  <a:srgbClr val="747474"/>
                </a:solidFill>
              </a:rPr>
              <a:t>Kriminalvården</a:t>
            </a:r>
            <a:endParaRPr lang="en-US" b="1" dirty="0">
              <a:solidFill>
                <a:srgbClr val="747474"/>
              </a:solidFill>
            </a:endParaRPr>
          </a:p>
        </p:txBody>
      </p:sp>
      <p:sp>
        <p:nvSpPr>
          <p:cNvPr id="12" name="Oval 5" descr="5 %"/>
          <p:cNvSpPr>
            <a:spLocks noChangeArrowheads="1"/>
          </p:cNvSpPr>
          <p:nvPr/>
        </p:nvSpPr>
        <p:spPr bwMode="auto">
          <a:xfrm>
            <a:off x="1450731" y="3068960"/>
            <a:ext cx="1891255" cy="936626"/>
          </a:xfrm>
          <a:prstGeom prst="ellipse">
            <a:avLst/>
          </a:prstGeom>
          <a:pattFill prst="pct5">
            <a:fgClr>
              <a:srgbClr val="075AFF"/>
            </a:fgClr>
            <a:bgClr>
              <a:schemeClr val="bg1"/>
            </a:bgClr>
          </a:pattFill>
          <a:ln w="28575" algn="ctr">
            <a:solidFill>
              <a:srgbClr val="075AFF"/>
            </a:solidFill>
            <a:round/>
            <a:headEnd/>
            <a:tailEnd/>
          </a:ln>
        </p:spPr>
        <p:txBody>
          <a:bodyPr wrap="none" anchor="ctr"/>
          <a:lstStyle/>
          <a:p>
            <a:pPr algn="ctr"/>
            <a:r>
              <a:rPr lang="sv-SE" b="1" dirty="0">
                <a:solidFill>
                  <a:srgbClr val="747474"/>
                </a:solidFill>
              </a:rPr>
              <a:t>Ekobrotts-</a:t>
            </a:r>
          </a:p>
          <a:p>
            <a:pPr algn="ctr"/>
            <a:r>
              <a:rPr lang="sv-SE" b="1" dirty="0">
                <a:solidFill>
                  <a:srgbClr val="747474"/>
                </a:solidFill>
              </a:rPr>
              <a:t>myndigheten</a:t>
            </a:r>
            <a:endParaRPr lang="en-US" b="1" dirty="0">
              <a:solidFill>
                <a:srgbClr val="747474"/>
              </a:solidFill>
            </a:endParaRPr>
          </a:p>
        </p:txBody>
      </p:sp>
      <p:sp>
        <p:nvSpPr>
          <p:cNvPr id="13" name="Oval 6" descr="5 %"/>
          <p:cNvSpPr>
            <a:spLocks noChangeArrowheads="1"/>
          </p:cNvSpPr>
          <p:nvPr/>
        </p:nvSpPr>
        <p:spPr bwMode="auto">
          <a:xfrm>
            <a:off x="4838403" y="1710100"/>
            <a:ext cx="2081510" cy="926738"/>
          </a:xfrm>
          <a:prstGeom prst="ellipse">
            <a:avLst/>
          </a:prstGeom>
          <a:pattFill prst="pct5">
            <a:fgClr>
              <a:srgbClr val="075AFF"/>
            </a:fgClr>
            <a:bgClr>
              <a:schemeClr val="bg1"/>
            </a:bgClr>
          </a:pattFill>
          <a:ln w="28575" algn="ctr">
            <a:solidFill>
              <a:srgbClr val="075AFF"/>
            </a:solidFill>
            <a:round/>
            <a:headEnd/>
            <a:tailEnd/>
          </a:ln>
        </p:spPr>
        <p:txBody>
          <a:bodyPr wrap="none" anchor="ctr"/>
          <a:lstStyle/>
          <a:p>
            <a:pPr algn="ctr"/>
            <a:r>
              <a:rPr lang="sv-SE" b="1" dirty="0">
                <a:solidFill>
                  <a:srgbClr val="747474"/>
                </a:solidFill>
              </a:rPr>
              <a:t>Kronofogde-</a:t>
            </a:r>
            <a:br>
              <a:rPr lang="sv-SE" b="1" dirty="0">
                <a:solidFill>
                  <a:srgbClr val="747474"/>
                </a:solidFill>
              </a:rPr>
            </a:br>
            <a:r>
              <a:rPr lang="sv-SE" b="1" dirty="0">
                <a:solidFill>
                  <a:srgbClr val="747474"/>
                </a:solidFill>
              </a:rPr>
              <a:t>myndigheten</a:t>
            </a:r>
            <a:endParaRPr lang="en-US" b="1" dirty="0">
              <a:solidFill>
                <a:srgbClr val="747474"/>
              </a:solidFill>
            </a:endParaRPr>
          </a:p>
        </p:txBody>
      </p:sp>
      <p:sp>
        <p:nvSpPr>
          <p:cNvPr id="14" name="Oval 7" descr="5 %"/>
          <p:cNvSpPr>
            <a:spLocks noChangeArrowheads="1"/>
          </p:cNvSpPr>
          <p:nvPr/>
        </p:nvSpPr>
        <p:spPr bwMode="auto">
          <a:xfrm>
            <a:off x="5615534" y="3284414"/>
            <a:ext cx="1943819" cy="1008682"/>
          </a:xfrm>
          <a:prstGeom prst="ellipse">
            <a:avLst/>
          </a:prstGeom>
          <a:pattFill prst="pct5">
            <a:fgClr>
              <a:srgbClr val="075AFF"/>
            </a:fgClr>
            <a:bgClr>
              <a:schemeClr val="bg1"/>
            </a:bgClr>
          </a:pattFill>
          <a:ln w="28575" algn="ctr">
            <a:solidFill>
              <a:srgbClr val="075AFF"/>
            </a:solidFill>
            <a:round/>
            <a:headEnd/>
            <a:tailEnd/>
          </a:ln>
        </p:spPr>
        <p:txBody>
          <a:bodyPr wrap="none" anchor="ctr"/>
          <a:lstStyle/>
          <a:p>
            <a:pPr algn="ctr"/>
            <a:r>
              <a:rPr lang="sv-SE" b="1" dirty="0">
                <a:solidFill>
                  <a:srgbClr val="747474"/>
                </a:solidFill>
              </a:rPr>
              <a:t>Skatteverket</a:t>
            </a:r>
            <a:endParaRPr lang="en-US" b="1" dirty="0">
              <a:solidFill>
                <a:srgbClr val="747474"/>
              </a:solidFill>
            </a:endParaRPr>
          </a:p>
        </p:txBody>
      </p:sp>
      <p:sp>
        <p:nvSpPr>
          <p:cNvPr id="15" name="Oval 8" descr="5 %"/>
          <p:cNvSpPr>
            <a:spLocks noChangeArrowheads="1"/>
          </p:cNvSpPr>
          <p:nvPr/>
        </p:nvSpPr>
        <p:spPr bwMode="auto">
          <a:xfrm>
            <a:off x="1567781" y="3842238"/>
            <a:ext cx="2070100" cy="892198"/>
          </a:xfrm>
          <a:prstGeom prst="ellipse">
            <a:avLst/>
          </a:prstGeom>
          <a:pattFill prst="pct5">
            <a:fgClr>
              <a:srgbClr val="075AFF"/>
            </a:fgClr>
            <a:bgClr>
              <a:schemeClr val="bg1"/>
            </a:bgClr>
          </a:pattFill>
          <a:ln w="28575" algn="ctr">
            <a:solidFill>
              <a:srgbClr val="075AFF"/>
            </a:solidFill>
            <a:round/>
            <a:headEnd/>
            <a:tailEnd/>
          </a:ln>
        </p:spPr>
        <p:txBody>
          <a:bodyPr wrap="none" anchor="ctr"/>
          <a:lstStyle/>
          <a:p>
            <a:pPr algn="ctr"/>
            <a:r>
              <a:rPr lang="sv-SE" b="1" dirty="0">
                <a:solidFill>
                  <a:srgbClr val="747474"/>
                </a:solidFill>
              </a:rPr>
              <a:t>Åklagar-</a:t>
            </a:r>
            <a:br>
              <a:rPr lang="sv-SE" b="1" dirty="0">
                <a:solidFill>
                  <a:srgbClr val="747474"/>
                </a:solidFill>
              </a:rPr>
            </a:br>
            <a:r>
              <a:rPr lang="sv-SE" b="1" dirty="0">
                <a:solidFill>
                  <a:srgbClr val="747474"/>
                </a:solidFill>
              </a:rPr>
              <a:t>myndigheten</a:t>
            </a:r>
            <a:endParaRPr lang="en-US" b="1" dirty="0">
              <a:solidFill>
                <a:srgbClr val="747474"/>
              </a:solidFill>
            </a:endParaRPr>
          </a:p>
        </p:txBody>
      </p:sp>
      <p:sp>
        <p:nvSpPr>
          <p:cNvPr id="16" name="Oval 9" descr="5 %"/>
          <p:cNvSpPr>
            <a:spLocks noChangeArrowheads="1"/>
          </p:cNvSpPr>
          <p:nvPr/>
        </p:nvSpPr>
        <p:spPr bwMode="auto">
          <a:xfrm>
            <a:off x="3341986" y="1125416"/>
            <a:ext cx="2095202" cy="1081454"/>
          </a:xfrm>
          <a:prstGeom prst="ellipse">
            <a:avLst/>
          </a:prstGeom>
          <a:pattFill prst="pct5">
            <a:fgClr>
              <a:srgbClr val="075AFF"/>
            </a:fgClr>
            <a:bgClr>
              <a:schemeClr val="bg1"/>
            </a:bgClr>
          </a:pattFill>
          <a:ln w="28575">
            <a:solidFill>
              <a:srgbClr val="075AFF"/>
            </a:solidFill>
            <a:round/>
            <a:headEnd/>
            <a:tailEnd/>
          </a:ln>
        </p:spPr>
        <p:txBody>
          <a:bodyPr wrap="none" anchor="ctr"/>
          <a:lstStyle/>
          <a:p>
            <a:pPr algn="ctr"/>
            <a:r>
              <a:rPr lang="sv-SE" b="1" dirty="0">
                <a:solidFill>
                  <a:srgbClr val="747474"/>
                </a:solidFill>
              </a:rPr>
              <a:t>Göteborgs </a:t>
            </a:r>
          </a:p>
          <a:p>
            <a:pPr algn="ctr"/>
            <a:r>
              <a:rPr lang="sv-SE" b="1" dirty="0">
                <a:solidFill>
                  <a:srgbClr val="747474"/>
                </a:solidFill>
              </a:rPr>
              <a:t>Stad</a:t>
            </a:r>
            <a:endParaRPr lang="en-US" b="1" dirty="0">
              <a:solidFill>
                <a:srgbClr val="747474"/>
              </a:solidFill>
            </a:endParaRPr>
          </a:p>
        </p:txBody>
      </p:sp>
      <p:sp>
        <p:nvSpPr>
          <p:cNvPr id="17" name="Oval 13" descr="5 %"/>
          <p:cNvSpPr>
            <a:spLocks noChangeArrowheads="1"/>
          </p:cNvSpPr>
          <p:nvPr/>
        </p:nvSpPr>
        <p:spPr bwMode="auto">
          <a:xfrm>
            <a:off x="5471741" y="4005586"/>
            <a:ext cx="2087612" cy="891729"/>
          </a:xfrm>
          <a:prstGeom prst="ellipse">
            <a:avLst/>
          </a:prstGeom>
          <a:pattFill prst="pct5">
            <a:fgClr>
              <a:srgbClr val="075AFF"/>
            </a:fgClr>
            <a:bgClr>
              <a:schemeClr val="bg1"/>
            </a:bgClr>
          </a:pattFill>
          <a:ln w="28575" algn="ctr">
            <a:solidFill>
              <a:srgbClr val="075AFF"/>
            </a:solidFill>
            <a:round/>
            <a:headEnd/>
            <a:tailEnd/>
          </a:ln>
        </p:spPr>
        <p:txBody>
          <a:bodyPr wrap="none" anchor="ctr"/>
          <a:lstStyle/>
          <a:p>
            <a:pPr algn="ctr"/>
            <a:r>
              <a:rPr lang="sv-SE" b="1" dirty="0">
                <a:solidFill>
                  <a:srgbClr val="747474"/>
                </a:solidFill>
              </a:rPr>
              <a:t>Försäkrings-</a:t>
            </a:r>
            <a:br>
              <a:rPr lang="sv-SE" b="1" dirty="0">
                <a:solidFill>
                  <a:srgbClr val="747474"/>
                </a:solidFill>
              </a:rPr>
            </a:br>
            <a:r>
              <a:rPr lang="sv-SE" b="1" dirty="0">
                <a:solidFill>
                  <a:srgbClr val="747474"/>
                </a:solidFill>
              </a:rPr>
              <a:t>kassan</a:t>
            </a:r>
            <a:endParaRPr lang="en-US" b="1" dirty="0">
              <a:solidFill>
                <a:srgbClr val="747474"/>
              </a:solidFill>
            </a:endParaRPr>
          </a:p>
        </p:txBody>
      </p:sp>
      <p:sp>
        <p:nvSpPr>
          <p:cNvPr id="18" name="Text Box 14"/>
          <p:cNvSpPr txBox="1">
            <a:spLocks noChangeArrowheads="1"/>
          </p:cNvSpPr>
          <p:nvPr/>
        </p:nvSpPr>
        <p:spPr bwMode="auto">
          <a:xfrm>
            <a:off x="3587786" y="618106"/>
            <a:ext cx="1664778" cy="369332"/>
          </a:xfrm>
          <a:prstGeom prst="rect">
            <a:avLst/>
          </a:prstGeom>
          <a:noFill/>
          <a:ln w="9525">
            <a:noFill/>
            <a:miter lim="800000"/>
            <a:headEnd/>
            <a:tailEnd/>
          </a:ln>
        </p:spPr>
        <p:txBody>
          <a:bodyPr wrap="square">
            <a:spAutoFit/>
          </a:bodyPr>
          <a:lstStyle/>
          <a:p>
            <a:pPr algn="ctr">
              <a:spcBef>
                <a:spcPct val="50000"/>
              </a:spcBef>
            </a:pPr>
            <a:r>
              <a:rPr lang="sv-SE" b="1" dirty="0">
                <a:solidFill>
                  <a:srgbClr val="DE0069">
                    <a:lumMod val="75000"/>
                  </a:srgbClr>
                </a:solidFill>
              </a:rPr>
              <a:t>Myndigheter</a:t>
            </a:r>
            <a:endParaRPr lang="en-US" b="1" dirty="0">
              <a:solidFill>
                <a:srgbClr val="DE0069">
                  <a:lumMod val="75000"/>
                </a:srgbClr>
              </a:solidFill>
            </a:endParaRPr>
          </a:p>
        </p:txBody>
      </p:sp>
      <p:sp>
        <p:nvSpPr>
          <p:cNvPr id="19" name="Text Box 15"/>
          <p:cNvSpPr txBox="1">
            <a:spLocks noChangeArrowheads="1"/>
          </p:cNvSpPr>
          <p:nvPr/>
        </p:nvSpPr>
        <p:spPr bwMode="auto">
          <a:xfrm>
            <a:off x="251520" y="1340768"/>
            <a:ext cx="1936465" cy="369332"/>
          </a:xfrm>
          <a:prstGeom prst="rect">
            <a:avLst/>
          </a:prstGeom>
          <a:noFill/>
          <a:ln w="9525">
            <a:noFill/>
            <a:miter lim="800000"/>
            <a:headEnd/>
            <a:tailEnd/>
          </a:ln>
        </p:spPr>
        <p:txBody>
          <a:bodyPr wrap="square">
            <a:spAutoFit/>
          </a:bodyPr>
          <a:lstStyle/>
          <a:p>
            <a:pPr>
              <a:spcBef>
                <a:spcPct val="50000"/>
              </a:spcBef>
            </a:pPr>
            <a:r>
              <a:rPr lang="sv-SE" b="1" dirty="0">
                <a:solidFill>
                  <a:srgbClr val="DE0069">
                    <a:lumMod val="75000"/>
                  </a:srgbClr>
                </a:solidFill>
              </a:rPr>
              <a:t>Näringsidkare</a:t>
            </a:r>
            <a:endParaRPr lang="en-US" b="1" dirty="0">
              <a:solidFill>
                <a:srgbClr val="DE0069">
                  <a:lumMod val="75000"/>
                </a:srgbClr>
              </a:solidFill>
            </a:endParaRPr>
          </a:p>
        </p:txBody>
      </p:sp>
      <p:sp>
        <p:nvSpPr>
          <p:cNvPr id="20" name="Text Box 16"/>
          <p:cNvSpPr txBox="1">
            <a:spLocks noChangeArrowheads="1"/>
          </p:cNvSpPr>
          <p:nvPr/>
        </p:nvSpPr>
        <p:spPr bwMode="auto">
          <a:xfrm>
            <a:off x="532247" y="5417344"/>
            <a:ext cx="1655738" cy="376238"/>
          </a:xfrm>
          <a:prstGeom prst="rect">
            <a:avLst/>
          </a:prstGeom>
          <a:noFill/>
          <a:ln w="9525">
            <a:noFill/>
            <a:miter lim="800000"/>
            <a:headEnd/>
            <a:tailEnd/>
          </a:ln>
        </p:spPr>
        <p:txBody>
          <a:bodyPr wrap="square">
            <a:spAutoFit/>
          </a:bodyPr>
          <a:lstStyle/>
          <a:p>
            <a:pPr>
              <a:spcBef>
                <a:spcPct val="50000"/>
              </a:spcBef>
            </a:pPr>
            <a:r>
              <a:rPr lang="sv-SE" b="1" dirty="0">
                <a:solidFill>
                  <a:srgbClr val="DE0069">
                    <a:lumMod val="75000"/>
                  </a:srgbClr>
                </a:solidFill>
              </a:rPr>
              <a:t>Förvaltningar</a:t>
            </a:r>
            <a:endParaRPr lang="en-US" b="1" dirty="0">
              <a:solidFill>
                <a:srgbClr val="DE0069">
                  <a:lumMod val="75000"/>
                </a:srgbClr>
              </a:solidFill>
            </a:endParaRPr>
          </a:p>
        </p:txBody>
      </p:sp>
      <p:sp>
        <p:nvSpPr>
          <p:cNvPr id="21" name="Text Box 17"/>
          <p:cNvSpPr txBox="1">
            <a:spLocks noChangeArrowheads="1"/>
          </p:cNvSpPr>
          <p:nvPr/>
        </p:nvSpPr>
        <p:spPr bwMode="auto">
          <a:xfrm>
            <a:off x="251520" y="3285264"/>
            <a:ext cx="865187" cy="376238"/>
          </a:xfrm>
          <a:prstGeom prst="rect">
            <a:avLst/>
          </a:prstGeom>
          <a:noFill/>
          <a:ln w="9525">
            <a:noFill/>
            <a:miter lim="800000"/>
            <a:headEnd/>
            <a:tailEnd/>
          </a:ln>
        </p:spPr>
        <p:txBody>
          <a:bodyPr>
            <a:spAutoFit/>
          </a:bodyPr>
          <a:lstStyle/>
          <a:p>
            <a:pPr>
              <a:spcBef>
                <a:spcPct val="50000"/>
              </a:spcBef>
            </a:pPr>
            <a:r>
              <a:rPr lang="sv-SE" b="1" dirty="0">
                <a:solidFill>
                  <a:srgbClr val="DE0069">
                    <a:lumMod val="75000"/>
                  </a:srgbClr>
                </a:solidFill>
              </a:rPr>
              <a:t>Bolag</a:t>
            </a:r>
            <a:endParaRPr lang="en-US" b="1" dirty="0">
              <a:solidFill>
                <a:srgbClr val="DE0069">
                  <a:lumMod val="75000"/>
                </a:srgbClr>
              </a:solidFill>
            </a:endParaRPr>
          </a:p>
        </p:txBody>
      </p:sp>
      <p:sp>
        <p:nvSpPr>
          <p:cNvPr id="22" name="Text Box 18"/>
          <p:cNvSpPr txBox="1">
            <a:spLocks noChangeArrowheads="1"/>
          </p:cNvSpPr>
          <p:nvPr/>
        </p:nvSpPr>
        <p:spPr bwMode="auto">
          <a:xfrm>
            <a:off x="6752493" y="1340768"/>
            <a:ext cx="1925515" cy="369332"/>
          </a:xfrm>
          <a:prstGeom prst="rect">
            <a:avLst/>
          </a:prstGeom>
          <a:noFill/>
          <a:ln w="9525">
            <a:noFill/>
            <a:miter lim="800000"/>
            <a:headEnd/>
            <a:tailEnd/>
          </a:ln>
        </p:spPr>
        <p:txBody>
          <a:bodyPr wrap="square">
            <a:spAutoFit/>
          </a:bodyPr>
          <a:lstStyle/>
          <a:p>
            <a:pPr algn="ctr">
              <a:spcBef>
                <a:spcPct val="50000"/>
              </a:spcBef>
            </a:pPr>
            <a:r>
              <a:rPr lang="sv-SE" b="1" dirty="0">
                <a:solidFill>
                  <a:srgbClr val="DE0069">
                    <a:lumMod val="75000"/>
                  </a:srgbClr>
                </a:solidFill>
              </a:rPr>
              <a:t>Privatpersoner </a:t>
            </a:r>
            <a:endParaRPr lang="en-US" b="1" dirty="0">
              <a:solidFill>
                <a:srgbClr val="DE0069">
                  <a:lumMod val="75000"/>
                </a:srgbClr>
              </a:solidFill>
            </a:endParaRPr>
          </a:p>
        </p:txBody>
      </p:sp>
      <p:sp>
        <p:nvSpPr>
          <p:cNvPr id="23" name="Text Box 19"/>
          <p:cNvSpPr txBox="1">
            <a:spLocks noChangeArrowheads="1"/>
          </p:cNvSpPr>
          <p:nvPr/>
        </p:nvSpPr>
        <p:spPr bwMode="auto">
          <a:xfrm>
            <a:off x="7559353" y="3356992"/>
            <a:ext cx="1584647" cy="369332"/>
          </a:xfrm>
          <a:prstGeom prst="rect">
            <a:avLst/>
          </a:prstGeom>
          <a:noFill/>
          <a:ln w="9525">
            <a:noFill/>
            <a:miter lim="800000"/>
            <a:headEnd/>
            <a:tailEnd/>
          </a:ln>
        </p:spPr>
        <p:txBody>
          <a:bodyPr wrap="square">
            <a:spAutoFit/>
          </a:bodyPr>
          <a:lstStyle/>
          <a:p>
            <a:pPr>
              <a:spcBef>
                <a:spcPct val="50000"/>
              </a:spcBef>
            </a:pPr>
            <a:r>
              <a:rPr lang="sv-SE" b="1" dirty="0" err="1">
                <a:solidFill>
                  <a:srgbClr val="DE0069">
                    <a:lumMod val="75000"/>
                  </a:srgbClr>
                </a:solidFill>
              </a:rPr>
              <a:t>Branschorg</a:t>
            </a:r>
            <a:endParaRPr lang="en-US" b="1" dirty="0">
              <a:solidFill>
                <a:srgbClr val="DE0069">
                  <a:lumMod val="75000"/>
                </a:srgbClr>
              </a:solidFill>
            </a:endParaRPr>
          </a:p>
        </p:txBody>
      </p:sp>
      <p:sp>
        <p:nvSpPr>
          <p:cNvPr id="24" name="Text Box 20"/>
          <p:cNvSpPr txBox="1">
            <a:spLocks noChangeArrowheads="1"/>
          </p:cNvSpPr>
          <p:nvPr/>
        </p:nvSpPr>
        <p:spPr bwMode="auto">
          <a:xfrm>
            <a:off x="7236296" y="5345311"/>
            <a:ext cx="1619250" cy="376238"/>
          </a:xfrm>
          <a:prstGeom prst="rect">
            <a:avLst/>
          </a:prstGeom>
          <a:noFill/>
          <a:ln w="9525">
            <a:noFill/>
            <a:miter lim="800000"/>
            <a:headEnd/>
            <a:tailEnd/>
          </a:ln>
        </p:spPr>
        <p:txBody>
          <a:bodyPr wrap="square">
            <a:spAutoFit/>
          </a:bodyPr>
          <a:lstStyle/>
          <a:p>
            <a:pPr>
              <a:spcBef>
                <a:spcPct val="50000"/>
              </a:spcBef>
            </a:pPr>
            <a:r>
              <a:rPr lang="sv-SE" b="1" dirty="0">
                <a:solidFill>
                  <a:srgbClr val="DE0069">
                    <a:lumMod val="75000"/>
                  </a:srgbClr>
                </a:solidFill>
              </a:rPr>
              <a:t>Hyresvärdar</a:t>
            </a:r>
            <a:endParaRPr lang="en-US" b="1" dirty="0">
              <a:solidFill>
                <a:srgbClr val="DE0069">
                  <a:lumMod val="75000"/>
                </a:srgbClr>
              </a:solidFill>
            </a:endParaRPr>
          </a:p>
        </p:txBody>
      </p:sp>
      <p:sp>
        <p:nvSpPr>
          <p:cNvPr id="25" name="Oval 8" descr="5 %"/>
          <p:cNvSpPr>
            <a:spLocks noChangeArrowheads="1"/>
          </p:cNvSpPr>
          <p:nvPr/>
        </p:nvSpPr>
        <p:spPr bwMode="auto">
          <a:xfrm>
            <a:off x="1880617" y="4597326"/>
            <a:ext cx="2214116" cy="936104"/>
          </a:xfrm>
          <a:prstGeom prst="ellipse">
            <a:avLst/>
          </a:prstGeom>
          <a:pattFill prst="pct5">
            <a:fgClr>
              <a:srgbClr val="075AFF"/>
            </a:fgClr>
            <a:bgClr>
              <a:schemeClr val="bg1"/>
            </a:bgClr>
          </a:pattFill>
          <a:ln w="28575" algn="ctr">
            <a:solidFill>
              <a:srgbClr val="075AFF"/>
            </a:solidFill>
            <a:round/>
            <a:headEnd/>
            <a:tailEnd/>
          </a:ln>
        </p:spPr>
        <p:txBody>
          <a:bodyPr wrap="none" anchor="ctr"/>
          <a:lstStyle/>
          <a:p>
            <a:pPr algn="ctr"/>
            <a:r>
              <a:rPr lang="en-US" b="1" dirty="0" err="1">
                <a:solidFill>
                  <a:srgbClr val="747474"/>
                </a:solidFill>
              </a:rPr>
              <a:t>Arbets</a:t>
            </a:r>
            <a:r>
              <a:rPr lang="en-US" b="1" dirty="0">
                <a:solidFill>
                  <a:srgbClr val="747474"/>
                </a:solidFill>
              </a:rPr>
              <a:t>-</a:t>
            </a:r>
          </a:p>
          <a:p>
            <a:pPr algn="ctr"/>
            <a:r>
              <a:rPr lang="en-US" b="1" dirty="0" err="1">
                <a:solidFill>
                  <a:srgbClr val="747474"/>
                </a:solidFill>
              </a:rPr>
              <a:t>förmedlingen</a:t>
            </a:r>
            <a:endParaRPr lang="en-US" b="1" dirty="0">
              <a:solidFill>
                <a:srgbClr val="747474"/>
              </a:solidFill>
            </a:endParaRPr>
          </a:p>
        </p:txBody>
      </p:sp>
      <p:sp>
        <p:nvSpPr>
          <p:cNvPr id="26" name="Oval 11" descr="5 %"/>
          <p:cNvSpPr>
            <a:spLocks noChangeArrowheads="1"/>
          </p:cNvSpPr>
          <p:nvPr/>
        </p:nvSpPr>
        <p:spPr bwMode="auto">
          <a:xfrm>
            <a:off x="5006764" y="4734435"/>
            <a:ext cx="2229532" cy="871027"/>
          </a:xfrm>
          <a:prstGeom prst="ellipse">
            <a:avLst/>
          </a:prstGeom>
          <a:pattFill prst="pct5">
            <a:fgClr>
              <a:srgbClr val="075AFF"/>
            </a:fgClr>
            <a:bgClr>
              <a:schemeClr val="bg1"/>
            </a:bgClr>
          </a:pattFill>
          <a:ln w="28575" algn="ctr">
            <a:solidFill>
              <a:srgbClr val="075AFF"/>
            </a:solidFill>
            <a:round/>
            <a:headEnd/>
            <a:tailEnd/>
          </a:ln>
        </p:spPr>
        <p:txBody>
          <a:bodyPr wrap="none" anchor="ctr"/>
          <a:lstStyle/>
          <a:p>
            <a:pPr algn="ctr"/>
            <a:r>
              <a:rPr lang="sv-SE" b="1" dirty="0">
                <a:solidFill>
                  <a:srgbClr val="747474"/>
                </a:solidFill>
              </a:rPr>
              <a:t>Säkerhets-</a:t>
            </a:r>
          </a:p>
          <a:p>
            <a:pPr algn="ctr"/>
            <a:r>
              <a:rPr lang="sv-SE" b="1" dirty="0">
                <a:solidFill>
                  <a:srgbClr val="747474"/>
                </a:solidFill>
              </a:rPr>
              <a:t>polisen</a:t>
            </a:r>
            <a:endParaRPr lang="en-US" b="1" dirty="0">
              <a:solidFill>
                <a:srgbClr val="747474"/>
              </a:solidFill>
            </a:endParaRPr>
          </a:p>
        </p:txBody>
      </p:sp>
      <p:sp>
        <p:nvSpPr>
          <p:cNvPr id="27" name="Oval 10" descr="5 %"/>
          <p:cNvSpPr>
            <a:spLocks noChangeArrowheads="1"/>
          </p:cNvSpPr>
          <p:nvPr/>
        </p:nvSpPr>
        <p:spPr bwMode="auto">
          <a:xfrm>
            <a:off x="3637881" y="4897315"/>
            <a:ext cx="1944688" cy="1063908"/>
          </a:xfrm>
          <a:prstGeom prst="ellipse">
            <a:avLst/>
          </a:prstGeom>
          <a:pattFill prst="pct5">
            <a:fgClr>
              <a:srgbClr val="075AFF"/>
            </a:fgClr>
            <a:bgClr>
              <a:schemeClr val="bg1"/>
            </a:bgClr>
          </a:pattFill>
          <a:ln w="28575" algn="ctr">
            <a:solidFill>
              <a:srgbClr val="075AFF"/>
            </a:solidFill>
            <a:round/>
            <a:headEnd/>
            <a:tailEnd/>
          </a:ln>
        </p:spPr>
        <p:txBody>
          <a:bodyPr wrap="none" anchor="ctr"/>
          <a:lstStyle/>
          <a:p>
            <a:pPr algn="ctr"/>
            <a:r>
              <a:rPr lang="sv-SE" b="1" dirty="0">
                <a:solidFill>
                  <a:srgbClr val="747474"/>
                </a:solidFill>
              </a:rPr>
              <a:t>Polisen</a:t>
            </a:r>
            <a:endParaRPr lang="en-US" b="1" dirty="0">
              <a:solidFill>
                <a:srgbClr val="747474"/>
              </a:solidFill>
            </a:endParaRPr>
          </a:p>
        </p:txBody>
      </p:sp>
      <p:sp>
        <p:nvSpPr>
          <p:cNvPr id="28" name="Oval 12"/>
          <p:cNvSpPr>
            <a:spLocks noChangeArrowheads="1"/>
          </p:cNvSpPr>
          <p:nvPr/>
        </p:nvSpPr>
        <p:spPr bwMode="auto">
          <a:xfrm>
            <a:off x="3121269" y="2206871"/>
            <a:ext cx="2790581" cy="2690444"/>
          </a:xfrm>
          <a:prstGeom prst="ellipse">
            <a:avLst/>
          </a:prstGeom>
          <a:noFill/>
          <a:ln w="28575">
            <a:solidFill>
              <a:srgbClr val="075AFF"/>
            </a:solidFill>
            <a:round/>
            <a:headEnd/>
            <a:tailEnd/>
          </a:ln>
        </p:spPr>
        <p:txBody>
          <a:bodyPr wrap="none" anchor="ctr"/>
          <a:lstStyle/>
          <a:p>
            <a:pPr algn="ctr"/>
            <a:r>
              <a:rPr lang="sv-SE" sz="2000" b="1" dirty="0">
                <a:solidFill>
                  <a:srgbClr val="747474"/>
                </a:solidFill>
              </a:rPr>
              <a:t>Kunskapscentrum </a:t>
            </a:r>
          </a:p>
          <a:p>
            <a:pPr algn="ctr"/>
            <a:r>
              <a:rPr lang="sv-SE" sz="2000" b="1" dirty="0">
                <a:solidFill>
                  <a:srgbClr val="747474"/>
                </a:solidFill>
              </a:rPr>
              <a:t>mot organiserad </a:t>
            </a:r>
          </a:p>
          <a:p>
            <a:pPr algn="ctr"/>
            <a:r>
              <a:rPr lang="sv-SE" sz="2000" b="1" dirty="0">
                <a:solidFill>
                  <a:srgbClr val="747474"/>
                </a:solidFill>
              </a:rPr>
              <a:t>brottslighet</a:t>
            </a:r>
            <a:endParaRPr lang="en-US" sz="2000" b="1" dirty="0">
              <a:solidFill>
                <a:srgbClr val="747474"/>
              </a:solidFill>
            </a:endParaRP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Kunskapscentrums uppdrag</a:t>
            </a:r>
          </a:p>
        </p:txBody>
      </p:sp>
      <p:sp>
        <p:nvSpPr>
          <p:cNvPr id="3" name="Platshållare för bildnummer 2"/>
          <p:cNvSpPr>
            <a:spLocks noGrp="1"/>
          </p:cNvSpPr>
          <p:nvPr>
            <p:ph type="sldNum" sz="quarter" idx="14"/>
          </p:nvPr>
        </p:nvSpPr>
        <p:spPr/>
        <p:txBody>
          <a:bodyPr/>
          <a:lstStyle/>
          <a:p>
            <a:fld id="{CCB980A4-8073-2E47-BD49-CDC58DACAC28}" type="slidenum">
              <a:rPr lang="sv-SE">
                <a:solidFill>
                  <a:prstClr val="white"/>
                </a:solidFill>
              </a:rPr>
              <a:pPr/>
              <a:t>4</a:t>
            </a:fld>
            <a:endParaRPr lang="sv-SE" dirty="0">
              <a:solidFill>
                <a:prstClr val="white"/>
              </a:solidFill>
            </a:endParaRPr>
          </a:p>
        </p:txBody>
      </p:sp>
      <p:sp>
        <p:nvSpPr>
          <p:cNvPr id="4" name="Platshållare för sidfot 3"/>
          <p:cNvSpPr>
            <a:spLocks noGrp="1"/>
          </p:cNvSpPr>
          <p:nvPr>
            <p:ph type="ftr" sz="quarter" idx="15"/>
          </p:nvPr>
        </p:nvSpPr>
        <p:spPr/>
        <p:txBody>
          <a:bodyPr/>
          <a:lstStyle/>
          <a:p>
            <a:r>
              <a:rPr lang="en-GB">
                <a:solidFill>
                  <a:prstClr val="white"/>
                </a:solidFill>
              </a:rPr>
              <a:t>HÅLLBAR STAD – ÖPPEN FÖR VÄRLDEN </a:t>
            </a:r>
            <a:endParaRPr lang="en-GB" dirty="0">
              <a:solidFill>
                <a:prstClr val="white"/>
              </a:solidFill>
            </a:endParaRPr>
          </a:p>
        </p:txBody>
      </p:sp>
      <p:sp>
        <p:nvSpPr>
          <p:cNvPr id="5" name="Platshållare för text 4"/>
          <p:cNvSpPr>
            <a:spLocks noGrp="1"/>
          </p:cNvSpPr>
          <p:nvPr>
            <p:ph type="body" sz="quarter" idx="13"/>
          </p:nvPr>
        </p:nvSpPr>
        <p:spPr/>
        <p:txBody>
          <a:bodyPr/>
          <a:lstStyle/>
          <a:p>
            <a:r>
              <a:rPr lang="sv-SE" dirty="0"/>
              <a:t>Att ta initiativ till, samt stödja och driva nätverk och samarbetsprojekt som ska leda till </a:t>
            </a:r>
            <a:r>
              <a:rPr lang="sv-SE" b="1" dirty="0">
                <a:solidFill>
                  <a:schemeClr val="accent5">
                    <a:lumMod val="75000"/>
                  </a:schemeClr>
                </a:solidFill>
              </a:rPr>
              <a:t>konkreta åtgärder </a:t>
            </a:r>
            <a:r>
              <a:rPr lang="sv-SE" dirty="0"/>
              <a:t>mot gängkriminalitet, organiserad brottslighet och otillåten påverkan. Kunskapscentrum bör också ge råd till organisationer och enskilda. </a:t>
            </a:r>
          </a:p>
          <a:p>
            <a:endParaRPr lang="sv-SE" dirty="0"/>
          </a:p>
          <a:p>
            <a:r>
              <a:rPr lang="sv-SE" dirty="0"/>
              <a:t>Att arbeta </a:t>
            </a:r>
            <a:r>
              <a:rPr lang="sv-SE" b="1" dirty="0">
                <a:solidFill>
                  <a:schemeClr val="accent5">
                    <a:lumMod val="75000"/>
                  </a:schemeClr>
                </a:solidFill>
              </a:rPr>
              <a:t>långsiktigt och strukturellt </a:t>
            </a:r>
            <a:r>
              <a:rPr lang="sv-SE" dirty="0"/>
              <a:t>genom att försvåra för kriminell verksamhet och otillåten påverkan. Kunskapscentrum bör samla och sprida information, stimulera lärande samt vara med och påverka förutsättningarna bland annat lagstiftning, stadsplanering, upphandling, försäkringssystem och tillståndsgivning.</a:t>
            </a:r>
          </a:p>
          <a:p>
            <a:endParaRPr lang="sv-SE" dirty="0"/>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Organiserad brottslighet</a:t>
            </a:r>
          </a:p>
        </p:txBody>
      </p:sp>
      <p:sp>
        <p:nvSpPr>
          <p:cNvPr id="3" name="Platshållare för bildnummer 2"/>
          <p:cNvSpPr>
            <a:spLocks noGrp="1"/>
          </p:cNvSpPr>
          <p:nvPr>
            <p:ph type="sldNum" sz="quarter" idx="14"/>
          </p:nvPr>
        </p:nvSpPr>
        <p:spPr/>
        <p:txBody>
          <a:bodyPr/>
          <a:lstStyle/>
          <a:p>
            <a:fld id="{CCB980A4-8073-2E47-BD49-CDC58DACAC28}" type="slidenum">
              <a:rPr lang="sv-SE">
                <a:solidFill>
                  <a:prstClr val="white"/>
                </a:solidFill>
              </a:rPr>
              <a:pPr/>
              <a:t>5</a:t>
            </a:fld>
            <a:endParaRPr lang="sv-SE" dirty="0">
              <a:solidFill>
                <a:prstClr val="white"/>
              </a:solidFill>
            </a:endParaRPr>
          </a:p>
        </p:txBody>
      </p:sp>
      <p:sp>
        <p:nvSpPr>
          <p:cNvPr id="4" name="Platshållare för sidfot 3"/>
          <p:cNvSpPr>
            <a:spLocks noGrp="1"/>
          </p:cNvSpPr>
          <p:nvPr>
            <p:ph type="ftr" sz="quarter" idx="15"/>
          </p:nvPr>
        </p:nvSpPr>
        <p:spPr/>
        <p:txBody>
          <a:bodyPr/>
          <a:lstStyle/>
          <a:p>
            <a:r>
              <a:rPr lang="en-GB">
                <a:solidFill>
                  <a:prstClr val="white"/>
                </a:solidFill>
              </a:rPr>
              <a:t>HÅLLBAR STAD – ÖPPEN FÖR VÄRLDEN </a:t>
            </a:r>
            <a:endParaRPr lang="en-GB" dirty="0">
              <a:solidFill>
                <a:prstClr val="white"/>
              </a:solidFill>
            </a:endParaRPr>
          </a:p>
        </p:txBody>
      </p:sp>
      <p:sp>
        <p:nvSpPr>
          <p:cNvPr id="5" name="Platshållare för text 4"/>
          <p:cNvSpPr>
            <a:spLocks noGrp="1"/>
          </p:cNvSpPr>
          <p:nvPr>
            <p:ph type="body" sz="quarter" idx="13"/>
          </p:nvPr>
        </p:nvSpPr>
        <p:spPr>
          <a:xfrm>
            <a:off x="522000" y="1440000"/>
            <a:ext cx="4050000" cy="4694400"/>
          </a:xfrm>
        </p:spPr>
        <p:txBody>
          <a:bodyPr/>
          <a:lstStyle/>
          <a:p>
            <a:r>
              <a:rPr lang="sv-SE" dirty="0"/>
              <a:t>Utpressning/indrivning</a:t>
            </a:r>
          </a:p>
          <a:p>
            <a:r>
              <a:rPr lang="sv-SE" dirty="0"/>
              <a:t>Narkotika</a:t>
            </a:r>
          </a:p>
          <a:p>
            <a:r>
              <a:rPr lang="sv-SE" dirty="0">
                <a:solidFill>
                  <a:schemeClr val="accent5">
                    <a:lumMod val="75000"/>
                  </a:schemeClr>
                </a:solidFill>
              </a:rPr>
              <a:t>Ekobrott</a:t>
            </a:r>
          </a:p>
          <a:p>
            <a:r>
              <a:rPr lang="sv-SE" dirty="0"/>
              <a:t>Misshandel</a:t>
            </a:r>
          </a:p>
          <a:p>
            <a:r>
              <a:rPr lang="sv-SE" dirty="0"/>
              <a:t>Smuggling</a:t>
            </a:r>
          </a:p>
          <a:p>
            <a:r>
              <a:rPr lang="sv-SE" dirty="0"/>
              <a:t>Vapenbrott</a:t>
            </a:r>
          </a:p>
          <a:p>
            <a:endParaRPr lang="sv-SE" dirty="0"/>
          </a:p>
        </p:txBody>
      </p:sp>
      <p:sp>
        <p:nvSpPr>
          <p:cNvPr id="6" name="Platshållare för text 4"/>
          <p:cNvSpPr txBox="1">
            <a:spLocks/>
          </p:cNvSpPr>
          <p:nvPr/>
        </p:nvSpPr>
        <p:spPr>
          <a:xfrm>
            <a:off x="4936684" y="1440000"/>
            <a:ext cx="3981174" cy="4694400"/>
          </a:xfrm>
          <a:prstGeom prst="rect">
            <a:avLst/>
          </a:prstGeom>
        </p:spPr>
        <p:txBody>
          <a:bodyPr vert="horz" lIns="0" tIns="0" rIns="0" bIns="0" rtlCol="0" anchor="t" anchorCtr="0">
            <a:noAutofit/>
          </a:bodyPr>
          <a:lstStyle/>
          <a:p>
            <a:pPr marL="180000" indent="-180000">
              <a:spcAft>
                <a:spcPts val="1500"/>
              </a:spcAft>
              <a:buFont typeface="Arial"/>
              <a:buChar char="•"/>
              <a:defRPr/>
            </a:pPr>
            <a:endParaRPr lang="sv-SE" sz="2000" dirty="0">
              <a:solidFill>
                <a:srgbClr val="747474">
                  <a:lumMod val="50000"/>
                </a:srgbClr>
              </a:solidFill>
              <a:cs typeface="Arial"/>
            </a:endParaRPr>
          </a:p>
        </p:txBody>
      </p:sp>
      <p:sp>
        <p:nvSpPr>
          <p:cNvPr id="7" name="Platshållare för text 4"/>
          <p:cNvSpPr txBox="1">
            <a:spLocks/>
          </p:cNvSpPr>
          <p:nvPr/>
        </p:nvSpPr>
        <p:spPr>
          <a:xfrm>
            <a:off x="4867858" y="1440000"/>
            <a:ext cx="4050000" cy="4694400"/>
          </a:xfrm>
          <a:prstGeom prst="rect">
            <a:avLst/>
          </a:prstGeom>
        </p:spPr>
        <p:txBody>
          <a:bodyPr vert="horz" lIns="0" tIns="0" rIns="0" bIns="0" rtlCol="0" anchor="t" anchorCtr="0">
            <a:noAutofit/>
          </a:bodyPr>
          <a:lstStyle/>
          <a:p>
            <a:pPr marL="180000" indent="-180000">
              <a:spcAft>
                <a:spcPts val="1500"/>
              </a:spcAft>
              <a:buFont typeface="Arial"/>
              <a:buChar char="•"/>
            </a:pPr>
            <a:r>
              <a:rPr lang="sv-SE" sz="2000" dirty="0">
                <a:solidFill>
                  <a:srgbClr val="747474">
                    <a:lumMod val="50000"/>
                  </a:srgbClr>
                </a:solidFill>
                <a:cs typeface="Arial"/>
              </a:rPr>
              <a:t>Stöld/häleri</a:t>
            </a:r>
          </a:p>
          <a:p>
            <a:pPr marL="180000" indent="-180000">
              <a:spcAft>
                <a:spcPts val="1500"/>
              </a:spcAft>
              <a:buFont typeface="Arial"/>
              <a:buChar char="•"/>
            </a:pPr>
            <a:r>
              <a:rPr lang="sv-SE" sz="2000" dirty="0">
                <a:solidFill>
                  <a:srgbClr val="747474">
                    <a:lumMod val="50000"/>
                  </a:srgbClr>
                </a:solidFill>
                <a:cs typeface="Arial"/>
              </a:rPr>
              <a:t>Bedrägerier</a:t>
            </a:r>
          </a:p>
          <a:p>
            <a:pPr marL="180000" indent="-180000">
              <a:spcAft>
                <a:spcPts val="1500"/>
              </a:spcAft>
              <a:buFont typeface="Arial"/>
              <a:buChar char="•"/>
            </a:pPr>
            <a:r>
              <a:rPr lang="sv-SE" sz="2000" dirty="0">
                <a:solidFill>
                  <a:srgbClr val="747474">
                    <a:lumMod val="50000"/>
                  </a:srgbClr>
                </a:solidFill>
                <a:cs typeface="Arial"/>
              </a:rPr>
              <a:t>Mord</a:t>
            </a:r>
          </a:p>
          <a:p>
            <a:pPr marL="180000" indent="-180000">
              <a:spcAft>
                <a:spcPts val="1500"/>
              </a:spcAft>
              <a:buFont typeface="Arial"/>
              <a:buChar char="•"/>
            </a:pPr>
            <a:r>
              <a:rPr lang="sv-SE" sz="2000" dirty="0">
                <a:solidFill>
                  <a:srgbClr val="747474">
                    <a:lumMod val="50000"/>
                  </a:srgbClr>
                </a:solidFill>
                <a:cs typeface="Arial"/>
              </a:rPr>
              <a:t>Övergrepp i rättssak</a:t>
            </a:r>
          </a:p>
          <a:p>
            <a:pPr marL="180000" indent="-180000">
              <a:spcAft>
                <a:spcPts val="1500"/>
              </a:spcAft>
              <a:buFont typeface="Arial"/>
              <a:buChar char="•"/>
            </a:pPr>
            <a:r>
              <a:rPr lang="sv-SE" sz="2000" dirty="0">
                <a:solidFill>
                  <a:srgbClr val="747474">
                    <a:lumMod val="50000"/>
                  </a:srgbClr>
                </a:solidFill>
                <a:cs typeface="Arial"/>
              </a:rPr>
              <a:t>Svartklubbsverksamhet</a:t>
            </a:r>
          </a:p>
          <a:p>
            <a:pPr marL="180000" indent="-180000">
              <a:spcAft>
                <a:spcPts val="1500"/>
              </a:spcAft>
              <a:buFont typeface="Arial"/>
              <a:buChar char="•"/>
            </a:pPr>
            <a:r>
              <a:rPr lang="sv-SE" sz="2000" dirty="0" err="1">
                <a:solidFill>
                  <a:srgbClr val="747474">
                    <a:lumMod val="50000"/>
                  </a:srgbClr>
                </a:solidFill>
                <a:cs typeface="Arial"/>
              </a:rPr>
              <a:t>Trafficing</a:t>
            </a:r>
            <a:endParaRPr lang="sv-SE" sz="2000" dirty="0">
              <a:solidFill>
                <a:srgbClr val="747474">
                  <a:lumMod val="50000"/>
                </a:srgbClr>
              </a:solidFill>
              <a:cs typeface="Arial"/>
            </a:endParaRPr>
          </a:p>
          <a:p>
            <a:pPr marL="180000" indent="-180000">
              <a:spcAft>
                <a:spcPts val="1500"/>
              </a:spcAft>
              <a:buFont typeface="Arial"/>
              <a:buChar char="•"/>
              <a:defRPr/>
            </a:pPr>
            <a:endParaRPr lang="sv-SE" sz="2000" dirty="0">
              <a:solidFill>
                <a:srgbClr val="747474">
                  <a:lumMod val="50000"/>
                </a:srgbClr>
              </a:solidFill>
              <a:cs typeface="Arial"/>
            </a:endParaRP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p:cNvSpPr>
            <a:spLocks noGrp="1"/>
          </p:cNvSpPr>
          <p:nvPr>
            <p:ph type="ftr" sz="quarter" idx="10"/>
          </p:nvPr>
        </p:nvSpPr>
        <p:spPr/>
        <p:txBody>
          <a:bodyPr/>
          <a:lstStyle/>
          <a:p>
            <a:r>
              <a:rPr lang="en-GB">
                <a:solidFill>
                  <a:prstClr val="white"/>
                </a:solidFill>
              </a:rPr>
              <a:t>HÅLLBAR STAD – ÖPPEN FÖR VÄRLDEN </a:t>
            </a:r>
            <a:endParaRPr lang="en-GB" dirty="0">
              <a:solidFill>
                <a:prstClr val="white"/>
              </a:solidFill>
            </a:endParaRPr>
          </a:p>
        </p:txBody>
      </p:sp>
      <p:sp>
        <p:nvSpPr>
          <p:cNvPr id="3" name="Platshållare för bildnummer 2"/>
          <p:cNvSpPr>
            <a:spLocks noGrp="1"/>
          </p:cNvSpPr>
          <p:nvPr>
            <p:ph type="sldNum" sz="quarter" idx="11"/>
          </p:nvPr>
        </p:nvSpPr>
        <p:spPr/>
        <p:txBody>
          <a:bodyPr/>
          <a:lstStyle/>
          <a:p>
            <a:fld id="{CCB980A4-8073-2E47-BD49-CDC58DACAC28}" type="slidenum">
              <a:rPr lang="sv-SE">
                <a:solidFill>
                  <a:prstClr val="white"/>
                </a:solidFill>
              </a:rPr>
              <a:pPr/>
              <a:t>6</a:t>
            </a:fld>
            <a:endParaRPr lang="sv-SE" dirty="0">
              <a:solidFill>
                <a:prstClr val="white"/>
              </a:solidFill>
            </a:endParaRPr>
          </a:p>
        </p:txBody>
      </p:sp>
      <p:pic>
        <p:nvPicPr>
          <p:cNvPr id="9" name="Platshållare för bild 8" descr="Gbg2006_laguppl.jpg"/>
          <p:cNvPicPr>
            <a:picLocks noGrp="1"/>
          </p:cNvPicPr>
          <p:nvPr>
            <p:ph type="pic" sz="quarter" idx="12"/>
          </p:nvPr>
        </p:nvPicPr>
        <p:blipFill>
          <a:blip r:embed="rId2" cstate="print"/>
          <a:stretch>
            <a:fillRect/>
          </a:stretch>
        </p:blipFill>
        <p:spPr>
          <a:xfrm>
            <a:off x="4867275" y="1485345"/>
            <a:ext cx="4081463" cy="2311027"/>
          </a:xfrm>
        </p:spPr>
      </p:pic>
      <p:sp>
        <p:nvSpPr>
          <p:cNvPr id="8" name="Platshållare för text 7"/>
          <p:cNvSpPr>
            <a:spLocks noGrp="1"/>
          </p:cNvSpPr>
          <p:nvPr>
            <p:ph type="body" sz="quarter" idx="13"/>
          </p:nvPr>
        </p:nvSpPr>
        <p:spPr>
          <a:xfrm>
            <a:off x="522000" y="1440000"/>
            <a:ext cx="3941845" cy="2356372"/>
          </a:xfrm>
        </p:spPr>
        <p:txBody>
          <a:bodyPr/>
          <a:lstStyle/>
          <a:p>
            <a:r>
              <a:rPr lang="sv-SE" dirty="0"/>
              <a:t>Misshandel, narkotika, utpressning och ekobrott</a:t>
            </a:r>
          </a:p>
          <a:p>
            <a:r>
              <a:rPr lang="sv-SE" dirty="0"/>
              <a:t>Skydda verksamheten genom våld eller hot om våld</a:t>
            </a:r>
          </a:p>
          <a:p>
            <a:pPr marL="0" indent="0">
              <a:buNone/>
            </a:pPr>
            <a:endParaRPr lang="sv-SE" dirty="0"/>
          </a:p>
          <a:p>
            <a:endParaRPr lang="sv-SE" dirty="0"/>
          </a:p>
        </p:txBody>
      </p:sp>
      <p:sp>
        <p:nvSpPr>
          <p:cNvPr id="6" name="Rubrik 5"/>
          <p:cNvSpPr>
            <a:spLocks noGrp="1"/>
          </p:cNvSpPr>
          <p:nvPr>
            <p:ph type="title"/>
          </p:nvPr>
        </p:nvSpPr>
        <p:spPr/>
        <p:txBody>
          <a:bodyPr/>
          <a:lstStyle/>
          <a:p>
            <a:r>
              <a:rPr lang="sv-SE" dirty="0"/>
              <a:t>De kriminella nätverken</a:t>
            </a:r>
          </a:p>
        </p:txBody>
      </p:sp>
      <p:sp>
        <p:nvSpPr>
          <p:cNvPr id="11" name="textruta 10"/>
          <p:cNvSpPr txBox="1"/>
          <p:nvPr/>
        </p:nvSpPr>
        <p:spPr>
          <a:xfrm>
            <a:off x="522000" y="5181600"/>
            <a:ext cx="8228598" cy="584775"/>
          </a:xfrm>
          <a:prstGeom prst="rect">
            <a:avLst/>
          </a:prstGeom>
          <a:noFill/>
        </p:spPr>
        <p:txBody>
          <a:bodyPr wrap="square" rtlCol="0">
            <a:spAutoFit/>
          </a:bodyPr>
          <a:lstStyle/>
          <a:p>
            <a:r>
              <a:rPr lang="sv-SE" sz="1600" dirty="0">
                <a:solidFill>
                  <a:srgbClr val="747474">
                    <a:lumMod val="50000"/>
                  </a:srgbClr>
                </a:solidFill>
              </a:rPr>
              <a:t>(Polisens lägesbild av grov organiserad brottslighet, november 2012)</a:t>
            </a:r>
          </a:p>
          <a:p>
            <a:endParaRPr lang="sv-SE" sz="1600" b="1" dirty="0" err="1">
              <a:solidFill>
                <a:srgbClr val="747474"/>
              </a:solidFill>
              <a:cs typeface="Arial" panose="020B0604020202020204" pitchFamily="34" charset="0"/>
            </a:endParaRPr>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De kriminella nätverken</a:t>
            </a:r>
          </a:p>
        </p:txBody>
      </p:sp>
      <p:sp>
        <p:nvSpPr>
          <p:cNvPr id="3" name="Platshållare för bildnummer 2"/>
          <p:cNvSpPr>
            <a:spLocks noGrp="1"/>
          </p:cNvSpPr>
          <p:nvPr>
            <p:ph type="sldNum" sz="quarter" idx="14"/>
          </p:nvPr>
        </p:nvSpPr>
        <p:spPr/>
        <p:txBody>
          <a:bodyPr/>
          <a:lstStyle/>
          <a:p>
            <a:fld id="{CCB980A4-8073-2E47-BD49-CDC58DACAC28}" type="slidenum">
              <a:rPr lang="sv-SE">
                <a:solidFill>
                  <a:prstClr val="white"/>
                </a:solidFill>
              </a:rPr>
              <a:pPr/>
              <a:t>7</a:t>
            </a:fld>
            <a:endParaRPr lang="sv-SE" dirty="0">
              <a:solidFill>
                <a:prstClr val="white"/>
              </a:solidFill>
            </a:endParaRPr>
          </a:p>
        </p:txBody>
      </p:sp>
      <p:sp>
        <p:nvSpPr>
          <p:cNvPr id="4" name="Platshållare för sidfot 3"/>
          <p:cNvSpPr>
            <a:spLocks noGrp="1"/>
          </p:cNvSpPr>
          <p:nvPr>
            <p:ph type="ftr" sz="quarter" idx="15"/>
          </p:nvPr>
        </p:nvSpPr>
        <p:spPr/>
        <p:txBody>
          <a:bodyPr/>
          <a:lstStyle/>
          <a:p>
            <a:r>
              <a:rPr lang="en-GB">
                <a:solidFill>
                  <a:prstClr val="white"/>
                </a:solidFill>
              </a:rPr>
              <a:t>HÅLLBAR STAD – ÖPPEN FÖR VÄRLDEN </a:t>
            </a:r>
            <a:endParaRPr lang="en-GB" dirty="0">
              <a:solidFill>
                <a:prstClr val="white"/>
              </a:solidFill>
            </a:endParaRPr>
          </a:p>
        </p:txBody>
      </p:sp>
      <p:sp>
        <p:nvSpPr>
          <p:cNvPr id="5" name="Platshållare för text 4"/>
          <p:cNvSpPr>
            <a:spLocks noGrp="1"/>
          </p:cNvSpPr>
          <p:nvPr>
            <p:ph type="body" sz="quarter" idx="13"/>
          </p:nvPr>
        </p:nvSpPr>
        <p:spPr>
          <a:xfrm>
            <a:off x="522000" y="1440000"/>
            <a:ext cx="8228598" cy="2463406"/>
          </a:xfrm>
        </p:spPr>
        <p:txBody>
          <a:bodyPr/>
          <a:lstStyle/>
          <a:p>
            <a:pPr>
              <a:buNone/>
            </a:pPr>
            <a:r>
              <a:rPr lang="sv-SE" b="1" dirty="0">
                <a:solidFill>
                  <a:schemeClr val="accent5">
                    <a:lumMod val="75000"/>
                  </a:schemeClr>
                </a:solidFill>
              </a:rPr>
              <a:t>Strukturer baserade på</a:t>
            </a:r>
          </a:p>
          <a:p>
            <a:r>
              <a:rPr lang="sv-SE" dirty="0"/>
              <a:t>Medlemskap</a:t>
            </a:r>
          </a:p>
          <a:p>
            <a:r>
              <a:rPr lang="sv-SE" dirty="0"/>
              <a:t>Gemensam etnicitet eller släktskap</a:t>
            </a:r>
          </a:p>
          <a:p>
            <a:r>
              <a:rPr lang="sv-SE" dirty="0"/>
              <a:t>Gemensam uppväxt eller bostadsområde</a:t>
            </a:r>
          </a:p>
        </p:txBody>
      </p:sp>
      <p:sp>
        <p:nvSpPr>
          <p:cNvPr id="6" name="textruta 5"/>
          <p:cNvSpPr txBox="1"/>
          <p:nvPr/>
        </p:nvSpPr>
        <p:spPr>
          <a:xfrm>
            <a:off x="522000" y="5181600"/>
            <a:ext cx="8228598" cy="584775"/>
          </a:xfrm>
          <a:prstGeom prst="rect">
            <a:avLst/>
          </a:prstGeom>
          <a:noFill/>
        </p:spPr>
        <p:txBody>
          <a:bodyPr wrap="square" rtlCol="0">
            <a:spAutoFit/>
          </a:bodyPr>
          <a:lstStyle/>
          <a:p>
            <a:r>
              <a:rPr lang="sv-SE" sz="1600" dirty="0">
                <a:solidFill>
                  <a:srgbClr val="747474">
                    <a:lumMod val="50000"/>
                  </a:srgbClr>
                </a:solidFill>
              </a:rPr>
              <a:t>(Polisens lägesbild av grov organiserad brottslighet, november 2012)</a:t>
            </a:r>
          </a:p>
          <a:p>
            <a:endParaRPr lang="sv-SE" sz="1600" b="1" dirty="0" err="1">
              <a:solidFill>
                <a:srgbClr val="747474"/>
              </a:solidFill>
              <a:cs typeface="Arial" panose="020B0604020202020204" pitchFamily="34" charset="0"/>
            </a:endParaRPr>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Vad är otillåten påverkan ?</a:t>
            </a:r>
          </a:p>
        </p:txBody>
      </p:sp>
      <p:sp>
        <p:nvSpPr>
          <p:cNvPr id="3" name="Platshållare för bildnummer 2"/>
          <p:cNvSpPr>
            <a:spLocks noGrp="1"/>
          </p:cNvSpPr>
          <p:nvPr>
            <p:ph type="sldNum" sz="quarter" idx="14"/>
          </p:nvPr>
        </p:nvSpPr>
        <p:spPr/>
        <p:txBody>
          <a:bodyPr/>
          <a:lstStyle/>
          <a:p>
            <a:fld id="{CCB980A4-8073-2E47-BD49-CDC58DACAC28}" type="slidenum">
              <a:rPr lang="sv-SE">
                <a:solidFill>
                  <a:prstClr val="white"/>
                </a:solidFill>
              </a:rPr>
              <a:pPr/>
              <a:t>8</a:t>
            </a:fld>
            <a:endParaRPr lang="sv-SE" dirty="0">
              <a:solidFill>
                <a:prstClr val="white"/>
              </a:solidFill>
            </a:endParaRPr>
          </a:p>
        </p:txBody>
      </p:sp>
      <p:sp>
        <p:nvSpPr>
          <p:cNvPr id="4" name="Platshållare för sidfot 3"/>
          <p:cNvSpPr>
            <a:spLocks noGrp="1"/>
          </p:cNvSpPr>
          <p:nvPr>
            <p:ph type="ftr" sz="quarter" idx="15"/>
          </p:nvPr>
        </p:nvSpPr>
        <p:spPr/>
        <p:txBody>
          <a:bodyPr/>
          <a:lstStyle/>
          <a:p>
            <a:r>
              <a:rPr lang="en-GB">
                <a:solidFill>
                  <a:prstClr val="white"/>
                </a:solidFill>
              </a:rPr>
              <a:t>HÅLLBAR STAD – ÖPPEN FÖR VÄRLDEN </a:t>
            </a:r>
            <a:endParaRPr lang="en-GB" dirty="0">
              <a:solidFill>
                <a:prstClr val="white"/>
              </a:solidFill>
            </a:endParaRPr>
          </a:p>
        </p:txBody>
      </p:sp>
      <p:sp>
        <p:nvSpPr>
          <p:cNvPr id="5" name="Platshållare för text 4"/>
          <p:cNvSpPr>
            <a:spLocks noGrp="1"/>
          </p:cNvSpPr>
          <p:nvPr>
            <p:ph type="body" sz="quarter" idx="13"/>
          </p:nvPr>
        </p:nvSpPr>
        <p:spPr/>
        <p:txBody>
          <a:bodyPr/>
          <a:lstStyle/>
          <a:p>
            <a:r>
              <a:rPr lang="sv-SE" dirty="0"/>
              <a:t>Trakasserier</a:t>
            </a:r>
          </a:p>
          <a:p>
            <a:r>
              <a:rPr lang="sv-SE" dirty="0"/>
              <a:t>Hot	</a:t>
            </a:r>
          </a:p>
          <a:p>
            <a:r>
              <a:rPr lang="sv-SE" dirty="0"/>
              <a:t>Våld (person/egendom)</a:t>
            </a:r>
          </a:p>
          <a:p>
            <a:r>
              <a:rPr lang="sv-SE" dirty="0"/>
              <a:t>Korruption (mutbrott och andra former av maktmissbruk)</a:t>
            </a:r>
          </a:p>
          <a:p>
            <a:r>
              <a:rPr lang="sv-SE" dirty="0"/>
              <a:t>Självcensur </a:t>
            </a:r>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Den organiserade brottslighetens otillåtna påverkan</a:t>
            </a:r>
          </a:p>
        </p:txBody>
      </p:sp>
      <p:sp>
        <p:nvSpPr>
          <p:cNvPr id="3" name="Platshållare för bildnummer 2"/>
          <p:cNvSpPr>
            <a:spLocks noGrp="1"/>
          </p:cNvSpPr>
          <p:nvPr>
            <p:ph type="sldNum" sz="quarter" idx="14"/>
          </p:nvPr>
        </p:nvSpPr>
        <p:spPr/>
        <p:txBody>
          <a:bodyPr/>
          <a:lstStyle/>
          <a:p>
            <a:fld id="{CCB980A4-8073-2E47-BD49-CDC58DACAC28}" type="slidenum">
              <a:rPr lang="sv-SE">
                <a:solidFill>
                  <a:prstClr val="white"/>
                </a:solidFill>
              </a:rPr>
              <a:pPr/>
              <a:t>9</a:t>
            </a:fld>
            <a:endParaRPr lang="sv-SE" dirty="0">
              <a:solidFill>
                <a:prstClr val="white"/>
              </a:solidFill>
            </a:endParaRPr>
          </a:p>
        </p:txBody>
      </p:sp>
      <p:sp>
        <p:nvSpPr>
          <p:cNvPr id="4" name="Platshållare för sidfot 3"/>
          <p:cNvSpPr>
            <a:spLocks noGrp="1"/>
          </p:cNvSpPr>
          <p:nvPr>
            <p:ph type="ftr" sz="quarter" idx="15"/>
          </p:nvPr>
        </p:nvSpPr>
        <p:spPr/>
        <p:txBody>
          <a:bodyPr/>
          <a:lstStyle/>
          <a:p>
            <a:r>
              <a:rPr lang="en-GB">
                <a:solidFill>
                  <a:prstClr val="white"/>
                </a:solidFill>
              </a:rPr>
              <a:t>HÅLLBAR STAD – ÖPPEN FÖR VÄRLDEN </a:t>
            </a:r>
            <a:endParaRPr lang="en-GB" dirty="0">
              <a:solidFill>
                <a:prstClr val="white"/>
              </a:solidFill>
            </a:endParaRPr>
          </a:p>
        </p:txBody>
      </p:sp>
      <p:sp>
        <p:nvSpPr>
          <p:cNvPr id="5" name="Platshållare för text 4"/>
          <p:cNvSpPr>
            <a:spLocks noGrp="1"/>
          </p:cNvSpPr>
          <p:nvPr>
            <p:ph type="body" sz="quarter" idx="13"/>
          </p:nvPr>
        </p:nvSpPr>
        <p:spPr>
          <a:xfrm>
            <a:off x="522000" y="1440000"/>
            <a:ext cx="8228598" cy="2581394"/>
          </a:xfrm>
        </p:spPr>
        <p:txBody>
          <a:bodyPr/>
          <a:lstStyle/>
          <a:p>
            <a:r>
              <a:rPr lang="sv-SE" dirty="0"/>
              <a:t>Ingen identifierad hotbild mot statsskicket eller politiker</a:t>
            </a:r>
          </a:p>
          <a:p>
            <a:r>
              <a:rPr lang="sv-SE" dirty="0"/>
              <a:t>Något förhöjd hotbild mot journalister och myndighetsföreträdare</a:t>
            </a:r>
          </a:p>
          <a:p>
            <a:r>
              <a:rPr lang="sv-SE" dirty="0"/>
              <a:t>Förhöjd hotbild mot polis och åklagare</a:t>
            </a:r>
          </a:p>
          <a:p>
            <a:r>
              <a:rPr lang="sv-SE" dirty="0"/>
              <a:t>Mycket ovanligt att otillåten påverkan övergår i våld</a:t>
            </a:r>
          </a:p>
        </p:txBody>
      </p:sp>
      <p:sp>
        <p:nvSpPr>
          <p:cNvPr id="6" name="textruta 5"/>
          <p:cNvSpPr txBox="1"/>
          <p:nvPr/>
        </p:nvSpPr>
        <p:spPr>
          <a:xfrm>
            <a:off x="522000" y="5181600"/>
            <a:ext cx="8228598" cy="584775"/>
          </a:xfrm>
          <a:prstGeom prst="rect">
            <a:avLst/>
          </a:prstGeom>
          <a:noFill/>
        </p:spPr>
        <p:txBody>
          <a:bodyPr wrap="square" rtlCol="0">
            <a:spAutoFit/>
          </a:bodyPr>
          <a:lstStyle/>
          <a:p>
            <a:r>
              <a:rPr lang="sv-SE" sz="1600" dirty="0">
                <a:solidFill>
                  <a:srgbClr val="747474">
                    <a:lumMod val="50000"/>
                  </a:srgbClr>
                </a:solidFill>
              </a:rPr>
              <a:t>Källa: Säkerhetspolisen</a:t>
            </a:r>
          </a:p>
          <a:p>
            <a:endParaRPr lang="sv-SE" sz="1600" b="1" dirty="0" err="1">
              <a:solidFill>
                <a:srgbClr val="747474"/>
              </a:solidFill>
              <a:cs typeface="Arial" panose="020B0604020202020204" pitchFamily="34" charset="0"/>
            </a:endParaRPr>
          </a:p>
        </p:txBody>
      </p:sp>
    </p:spTree>
  </p:cSld>
  <p:clrMapOvr>
    <a:masterClrMapping/>
  </p:clrMapOvr>
  <p:transition spd="med">
    <p:fade/>
  </p:transition>
</p:sld>
</file>

<file path=ppt/theme/theme1.xml><?xml version="1.0" encoding="utf-8"?>
<a:theme xmlns:a="http://schemas.openxmlformats.org/drawingml/2006/main" name="GBG-Stad-Mall_SE_PPT ny grafisk profil">
  <a:themeElements>
    <a:clrScheme name="GBG-Stad-färgtema">
      <a:dk1>
        <a:srgbClr val="575757"/>
      </a:dk1>
      <a:lt1>
        <a:sysClr val="window" lastClr="FFFFFF"/>
      </a:lt1>
      <a:dk2>
        <a:srgbClr val="575757"/>
      </a:dk2>
      <a:lt2>
        <a:srgbClr val="FFFFFF"/>
      </a:lt2>
      <a:accent1>
        <a:srgbClr val="1475B8"/>
      </a:accent1>
      <a:accent2>
        <a:srgbClr val="F18700"/>
      </a:accent2>
      <a:accent3>
        <a:srgbClr val="9DCBCD"/>
      </a:accent3>
      <a:accent4>
        <a:srgbClr val="727BA0"/>
      </a:accent4>
      <a:accent5>
        <a:srgbClr val="BD0066"/>
      </a:accent5>
      <a:accent6>
        <a:srgbClr val="C1C12A"/>
      </a:accent6>
      <a:hlink>
        <a:srgbClr val="1475B8"/>
      </a:hlink>
      <a:folHlink>
        <a:srgbClr val="9DCBCD"/>
      </a:folHlink>
    </a:clrScheme>
    <a:fontScheme name="Gbg-Stad-tecken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b="1" dirty="0" err="1" smtClean="0">
            <a:latin typeface="Arial" panose="020B0604020202020204" pitchFamily="34" charset="0"/>
            <a:cs typeface="Arial" panose="020B0604020202020204" pitchFamily="34" charset="0"/>
          </a:defRPr>
        </a:defPPr>
      </a:lstStyle>
    </a:txDef>
  </a:objectDefaults>
  <a:extraClrSchemeLst/>
</a:theme>
</file>

<file path=ppt/theme/theme10.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GBGstad-grön">
  <a:themeElements>
    <a:clrScheme name="GBG-stad-färgtema">
      <a:dk1>
        <a:srgbClr val="575757"/>
      </a:dk1>
      <a:lt1>
        <a:sysClr val="window" lastClr="FFFFFF"/>
      </a:lt1>
      <a:dk2>
        <a:srgbClr val="575757"/>
      </a:dk2>
      <a:lt2>
        <a:srgbClr val="FFFFFF"/>
      </a:lt2>
      <a:accent1>
        <a:srgbClr val="1475B8"/>
      </a:accent1>
      <a:accent2>
        <a:srgbClr val="F18700"/>
      </a:accent2>
      <a:accent3>
        <a:srgbClr val="9DCBCD"/>
      </a:accent3>
      <a:accent4>
        <a:srgbClr val="727BA0"/>
      </a:accent4>
      <a:accent5>
        <a:srgbClr val="BD0066"/>
      </a:accent5>
      <a:accent6>
        <a:srgbClr val="C1C12A"/>
      </a:accent6>
      <a:hlink>
        <a:srgbClr val="1475B8"/>
      </a:hlink>
      <a:folHlink>
        <a:srgbClr val="9DCBCD"/>
      </a:folHlink>
    </a:clrScheme>
    <a:fontScheme name="GBG-Stad-tecken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b="1" dirty="0" err="1" smtClean="0">
            <a:latin typeface="Arial" panose="020B0604020202020204" pitchFamily="34" charset="0"/>
            <a:cs typeface="Arial" panose="020B0604020202020204" pitchFamily="34" charset="0"/>
          </a:defRPr>
        </a:defPPr>
      </a:lstStyle>
    </a:txDef>
  </a:objectDefaults>
  <a:extraClrSchemeLst/>
</a:theme>
</file>

<file path=ppt/theme/theme3.xml><?xml version="1.0" encoding="utf-8"?>
<a:theme xmlns:a="http://schemas.openxmlformats.org/drawingml/2006/main" name="GBGstad-röd">
  <a:themeElements>
    <a:clrScheme name="GBG-stad-färgtema">
      <a:dk1>
        <a:srgbClr val="575757"/>
      </a:dk1>
      <a:lt1>
        <a:sysClr val="window" lastClr="FFFFFF"/>
      </a:lt1>
      <a:dk2>
        <a:srgbClr val="575757"/>
      </a:dk2>
      <a:lt2>
        <a:srgbClr val="FFFFFF"/>
      </a:lt2>
      <a:accent1>
        <a:srgbClr val="1475B8"/>
      </a:accent1>
      <a:accent2>
        <a:srgbClr val="F18700"/>
      </a:accent2>
      <a:accent3>
        <a:srgbClr val="9DCBCD"/>
      </a:accent3>
      <a:accent4>
        <a:srgbClr val="727BA0"/>
      </a:accent4>
      <a:accent5>
        <a:srgbClr val="BD0066"/>
      </a:accent5>
      <a:accent6>
        <a:srgbClr val="C1C12A"/>
      </a:accent6>
      <a:hlink>
        <a:srgbClr val="1475B8"/>
      </a:hlink>
      <a:folHlink>
        <a:srgbClr val="9DCBCD"/>
      </a:folHlink>
    </a:clrScheme>
    <a:fontScheme name="GBG-Stad-tecken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b="1" dirty="0" err="1" smtClean="0">
            <a:latin typeface="Arial" panose="020B0604020202020204" pitchFamily="34" charset="0"/>
            <a:cs typeface="Arial" panose="020B0604020202020204" pitchFamily="34" charset="0"/>
          </a:defRPr>
        </a:defPPr>
      </a:lstStyle>
    </a:txDef>
  </a:objectDefaults>
  <a:extraClrSchemeLst/>
</a:theme>
</file>

<file path=ppt/theme/theme4.xml><?xml version="1.0" encoding="utf-8"?>
<a:theme xmlns:a="http://schemas.openxmlformats.org/drawingml/2006/main" name="GBGstad-prickar">
  <a:themeElements>
    <a:clrScheme name="GöteborgsStad1">
      <a:dk1>
        <a:srgbClr val="747474"/>
      </a:dk1>
      <a:lt1>
        <a:sysClr val="window" lastClr="FFFFFF"/>
      </a:lt1>
      <a:dk2>
        <a:srgbClr val="747474"/>
      </a:dk2>
      <a:lt2>
        <a:srgbClr val="FFFFFF"/>
      </a:lt2>
      <a:accent1>
        <a:srgbClr val="C3C300"/>
      </a:accent1>
      <a:accent2>
        <a:srgbClr val="F18700"/>
      </a:accent2>
      <a:accent3>
        <a:srgbClr val="89BEAE"/>
      </a:accent3>
      <a:accent4>
        <a:srgbClr val="5EA0C3"/>
      </a:accent4>
      <a:accent5>
        <a:srgbClr val="DE0069"/>
      </a:accent5>
      <a:accent6>
        <a:srgbClr val="FFD032"/>
      </a:accent6>
      <a:hlink>
        <a:srgbClr val="0070C0"/>
      </a:hlink>
      <a:folHlink>
        <a:srgbClr val="A6004E"/>
      </a:folHlink>
    </a:clrScheme>
    <a:fontScheme name="GBG-Stad-tecken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b="1" dirty="0" err="1" smtClean="0">
            <a:latin typeface="Arial" panose="020B0604020202020204" pitchFamily="34" charset="0"/>
            <a:cs typeface="Arial" panose="020B0604020202020204" pitchFamily="34" charset="0"/>
          </a:defRPr>
        </a:defPPr>
      </a:lstStyle>
    </a:txDef>
  </a:objectDefaults>
  <a:extraClrSchemeLst/>
</a:theme>
</file>

<file path=ppt/theme/theme5.xml><?xml version="1.0" encoding="utf-8"?>
<a:theme xmlns:a="http://schemas.openxmlformats.org/drawingml/2006/main" name="GBGstad-turkos">
  <a:themeElements>
    <a:clrScheme name="GBG-stad-färgtema">
      <a:dk1>
        <a:srgbClr val="575757"/>
      </a:dk1>
      <a:lt1>
        <a:sysClr val="window" lastClr="FFFFFF"/>
      </a:lt1>
      <a:dk2>
        <a:srgbClr val="575757"/>
      </a:dk2>
      <a:lt2>
        <a:srgbClr val="FFFFFF"/>
      </a:lt2>
      <a:accent1>
        <a:srgbClr val="1475B8"/>
      </a:accent1>
      <a:accent2>
        <a:srgbClr val="F18700"/>
      </a:accent2>
      <a:accent3>
        <a:srgbClr val="9DCBCD"/>
      </a:accent3>
      <a:accent4>
        <a:srgbClr val="727BA0"/>
      </a:accent4>
      <a:accent5>
        <a:srgbClr val="BD0066"/>
      </a:accent5>
      <a:accent6>
        <a:srgbClr val="C1C12A"/>
      </a:accent6>
      <a:hlink>
        <a:srgbClr val="1475B8"/>
      </a:hlink>
      <a:folHlink>
        <a:srgbClr val="9DCBCD"/>
      </a:folHlink>
    </a:clrScheme>
    <a:fontScheme name="GBG-Stad-tecken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b="1" dirty="0" err="1" smtClean="0">
            <a:latin typeface="Arial" panose="020B0604020202020204" pitchFamily="34" charset="0"/>
            <a:cs typeface="Arial" panose="020B0604020202020204" pitchFamily="34" charset="0"/>
          </a:defRPr>
        </a:defPPr>
      </a:lstStyle>
    </a:txDef>
  </a:objectDefaults>
  <a:extraClrSchemeLst/>
</a:theme>
</file>

<file path=ppt/theme/theme6.xml><?xml version="1.0" encoding="utf-8"?>
<a:theme xmlns:a="http://schemas.openxmlformats.org/drawingml/2006/main" name="GBGstad-lila">
  <a:themeElements>
    <a:clrScheme name="GöteborgsStad1">
      <a:dk1>
        <a:srgbClr val="747474"/>
      </a:dk1>
      <a:lt1>
        <a:sysClr val="window" lastClr="FFFFFF"/>
      </a:lt1>
      <a:dk2>
        <a:srgbClr val="747474"/>
      </a:dk2>
      <a:lt2>
        <a:srgbClr val="FFFFFF"/>
      </a:lt2>
      <a:accent1>
        <a:srgbClr val="C3C300"/>
      </a:accent1>
      <a:accent2>
        <a:srgbClr val="F18700"/>
      </a:accent2>
      <a:accent3>
        <a:srgbClr val="89BEAE"/>
      </a:accent3>
      <a:accent4>
        <a:srgbClr val="5EA0C3"/>
      </a:accent4>
      <a:accent5>
        <a:srgbClr val="DE0069"/>
      </a:accent5>
      <a:accent6>
        <a:srgbClr val="FFD032"/>
      </a:accent6>
      <a:hlink>
        <a:srgbClr val="0070C0"/>
      </a:hlink>
      <a:folHlink>
        <a:srgbClr val="A6004E"/>
      </a:folHlink>
    </a:clrScheme>
    <a:fontScheme name="GBG-Stad-tecken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b="1" dirty="0" err="1" smtClean="0">
            <a:latin typeface="Arial" panose="020B0604020202020204" pitchFamily="34" charset="0"/>
            <a:cs typeface="Arial" panose="020B0604020202020204" pitchFamily="34" charset="0"/>
          </a:defRPr>
        </a:defPPr>
      </a:lstStyle>
    </a:txDef>
  </a:objectDefaults>
  <a:extraClrSchemeLst/>
</a:theme>
</file>

<file path=ppt/theme/theme7.xml><?xml version="1.0" encoding="utf-8"?>
<a:theme xmlns:a="http://schemas.openxmlformats.org/drawingml/2006/main" name="GBGstad-avslut">
  <a:themeElements>
    <a:clrScheme name="GBG-stad-färgtema">
      <a:dk1>
        <a:srgbClr val="575757"/>
      </a:dk1>
      <a:lt1>
        <a:sysClr val="window" lastClr="FFFFFF"/>
      </a:lt1>
      <a:dk2>
        <a:srgbClr val="575757"/>
      </a:dk2>
      <a:lt2>
        <a:srgbClr val="FFFFFF"/>
      </a:lt2>
      <a:accent1>
        <a:srgbClr val="1475B8"/>
      </a:accent1>
      <a:accent2>
        <a:srgbClr val="F18700"/>
      </a:accent2>
      <a:accent3>
        <a:srgbClr val="9DCBCD"/>
      </a:accent3>
      <a:accent4>
        <a:srgbClr val="727BA0"/>
      </a:accent4>
      <a:accent5>
        <a:srgbClr val="BD0066"/>
      </a:accent5>
      <a:accent6>
        <a:srgbClr val="C1C12A"/>
      </a:accent6>
      <a:hlink>
        <a:srgbClr val="1475B8"/>
      </a:hlink>
      <a:folHlink>
        <a:srgbClr val="9DCBCD"/>
      </a:folHlink>
    </a:clrScheme>
    <a:fontScheme name="GBG-Stad-tecken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b="1" dirty="0" err="1" smtClean="0">
            <a:latin typeface="Arial" panose="020B0604020202020204" pitchFamily="34" charset="0"/>
            <a:cs typeface="Arial" panose="020B0604020202020204" pitchFamily="34" charset="0"/>
          </a:defRPr>
        </a:defPPr>
      </a:lstStyle>
    </a:txDef>
  </a:objectDefaults>
  <a:extraClrSchemeLst/>
</a:theme>
</file>

<file path=ppt/theme/theme8.xml><?xml version="1.0" encoding="utf-8"?>
<a:theme xmlns:a="http://schemas.openxmlformats.org/drawingml/2006/main" name="3_GBGstad-prickar">
  <a:themeElements>
    <a:clrScheme name="GöteborgsStad1">
      <a:dk1>
        <a:srgbClr val="747474"/>
      </a:dk1>
      <a:lt1>
        <a:sysClr val="window" lastClr="FFFFFF"/>
      </a:lt1>
      <a:dk2>
        <a:srgbClr val="747474"/>
      </a:dk2>
      <a:lt2>
        <a:srgbClr val="FFFFFF"/>
      </a:lt2>
      <a:accent1>
        <a:srgbClr val="C3C300"/>
      </a:accent1>
      <a:accent2>
        <a:srgbClr val="F18700"/>
      </a:accent2>
      <a:accent3>
        <a:srgbClr val="89BEAE"/>
      </a:accent3>
      <a:accent4>
        <a:srgbClr val="5EA0C3"/>
      </a:accent4>
      <a:accent5>
        <a:srgbClr val="DE0069"/>
      </a:accent5>
      <a:accent6>
        <a:srgbClr val="FFD032"/>
      </a:accent6>
      <a:hlink>
        <a:srgbClr val="0070C0"/>
      </a:hlink>
      <a:folHlink>
        <a:srgbClr val="A6004E"/>
      </a:folHlink>
    </a:clrScheme>
    <a:fontScheme name="GBG-Stad-tecken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b="1" dirty="0" err="1" smtClean="0">
            <a:latin typeface="Arial" panose="020B0604020202020204" pitchFamily="34" charset="0"/>
            <a:cs typeface="Arial" panose="020B0604020202020204" pitchFamily="34" charset="0"/>
          </a:defRPr>
        </a:defPPr>
      </a:lstStyle>
    </a:txDef>
  </a:objectDefaults>
  <a:extraClrSchemeLst/>
</a:theme>
</file>

<file path=ppt/theme/theme9.xml><?xml version="1.0" encoding="utf-8"?>
<a:theme xmlns:a="http://schemas.openxmlformats.org/drawingml/2006/main" name="4_GBGstad-prickar">
  <a:themeElements>
    <a:clrScheme name="GöteborgsStad1">
      <a:dk1>
        <a:srgbClr val="747474"/>
      </a:dk1>
      <a:lt1>
        <a:sysClr val="window" lastClr="FFFFFF"/>
      </a:lt1>
      <a:dk2>
        <a:srgbClr val="747474"/>
      </a:dk2>
      <a:lt2>
        <a:srgbClr val="FFFFFF"/>
      </a:lt2>
      <a:accent1>
        <a:srgbClr val="C3C300"/>
      </a:accent1>
      <a:accent2>
        <a:srgbClr val="F18700"/>
      </a:accent2>
      <a:accent3>
        <a:srgbClr val="89BEAE"/>
      </a:accent3>
      <a:accent4>
        <a:srgbClr val="5EA0C3"/>
      </a:accent4>
      <a:accent5>
        <a:srgbClr val="DE0069"/>
      </a:accent5>
      <a:accent6>
        <a:srgbClr val="FFD032"/>
      </a:accent6>
      <a:hlink>
        <a:srgbClr val="0070C0"/>
      </a:hlink>
      <a:folHlink>
        <a:srgbClr val="A6004E"/>
      </a:folHlink>
    </a:clrScheme>
    <a:fontScheme name="GBG-Stad-tecken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b="1" dirty="0" err="1" smtClean="0">
            <a:latin typeface="Arial" panose="020B0604020202020204" pitchFamily="34" charset="0"/>
            <a:cs typeface="Arial" panose="020B0604020202020204" pitchFamily="34" charset="0"/>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GBG-Stad-Mall_SE_PPT ny grafisk profil</Template>
  <TotalTime>3129</TotalTime>
  <Words>453</Words>
  <Application>Microsoft Office PowerPoint</Application>
  <PresentationFormat>Bildspel på skärmen (4:3)</PresentationFormat>
  <Paragraphs>121</Paragraphs>
  <Slides>13</Slides>
  <Notes>0</Notes>
  <HiddenSlides>0</HiddenSlides>
  <MMClips>0</MMClips>
  <ScaleCrop>false</ScaleCrop>
  <HeadingPairs>
    <vt:vector size="4" baseType="variant">
      <vt:variant>
        <vt:lpstr>Tema</vt:lpstr>
      </vt:variant>
      <vt:variant>
        <vt:i4>9</vt:i4>
      </vt:variant>
      <vt:variant>
        <vt:lpstr>Bildrubriker</vt:lpstr>
      </vt:variant>
      <vt:variant>
        <vt:i4>13</vt:i4>
      </vt:variant>
    </vt:vector>
  </HeadingPairs>
  <TitlesOfParts>
    <vt:vector size="22" baseType="lpstr">
      <vt:lpstr>GBG-Stad-Mall_SE_PPT ny grafisk profil</vt:lpstr>
      <vt:lpstr>GBGstad-grön</vt:lpstr>
      <vt:lpstr>GBGstad-röd</vt:lpstr>
      <vt:lpstr>GBGstad-prickar</vt:lpstr>
      <vt:lpstr>GBGstad-turkos</vt:lpstr>
      <vt:lpstr>GBGstad-lila</vt:lpstr>
      <vt:lpstr>GBGstad-avslut</vt:lpstr>
      <vt:lpstr>3_GBGstad-prickar</vt:lpstr>
      <vt:lpstr>4_GBGstad-prickar</vt:lpstr>
      <vt:lpstr>Kunskapscentrum mot organiserad brottslighet</vt:lpstr>
      <vt:lpstr>Göteborg 2006</vt:lpstr>
      <vt:lpstr>Bild 3</vt:lpstr>
      <vt:lpstr>Kunskapscentrums uppdrag</vt:lpstr>
      <vt:lpstr>Organiserad brottslighet</vt:lpstr>
      <vt:lpstr>De kriminella nätverken</vt:lpstr>
      <vt:lpstr>De kriminella nätverken</vt:lpstr>
      <vt:lpstr>Vad är otillåten påverkan ?</vt:lpstr>
      <vt:lpstr>Den organiserade brottslighetens otillåtna påverkan</vt:lpstr>
      <vt:lpstr>Grundläggande värden - Regeringsformen</vt:lpstr>
      <vt:lpstr>Tänk på att</vt:lpstr>
      <vt:lpstr>Fyra områden för det förebyggande arbetet</vt:lpstr>
      <vt:lpstr>Bild 13</vt:lpstr>
    </vt:vector>
  </TitlesOfParts>
  <Company>Göteborgs stad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Bild 1</dc:title>
  <dc:creator>ingjac0408</dc:creator>
  <cp:lastModifiedBy>ingjac0408</cp:lastModifiedBy>
  <cp:revision>455</cp:revision>
  <cp:lastPrinted>2014-06-25T13:57:34Z</cp:lastPrinted>
  <dcterms:created xsi:type="dcterms:W3CDTF">2015-01-29T09:15:05Z</dcterms:created>
  <dcterms:modified xsi:type="dcterms:W3CDTF">2015-04-27T07:17:00Z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W_SaveText">
    <vt:lpwstr>Spara till Notes</vt:lpwstr>
  </property>
  <property fmtid="{D5CDD505-2E9C-101B-9397-08002B2CF9AE}" pid="3" name="SW_SaveCloseOfficeText">
    <vt:lpwstr>Spara och Stäng Officedokument</vt:lpwstr>
  </property>
  <property fmtid="{D5CDD505-2E9C-101B-9397-08002B2CF9AE}" pid="4" name="SW_SaveCloseText">
    <vt:lpwstr>Spara och Stäng Notes dokument</vt:lpwstr>
  </property>
  <property fmtid="{D5CDD505-2E9C-101B-9397-08002B2CF9AE}" pid="5" name="SW_DocUNID">
    <vt:lpwstr>457FD719142080CEC1257E1900288630</vt:lpwstr>
  </property>
  <property fmtid="{D5CDD505-2E9C-101B-9397-08002B2CF9AE}" pid="6" name="SW_DocHWND">
    <vt:r8>199180</vt:r8>
  </property>
  <property fmtid="{D5CDD505-2E9C-101B-9397-08002B2CF9AE}" pid="7" name="SW_IntOfficeMacros">
    <vt:lpwstr>Enabled</vt:lpwstr>
  </property>
  <property fmtid="{D5CDD505-2E9C-101B-9397-08002B2CF9AE}" pid="8" name="SW_CustomTitle">
    <vt:lpwstr>SWING Integrator 5 Document</vt:lpwstr>
  </property>
  <property fmtid="{D5CDD505-2E9C-101B-9397-08002B2CF9AE}" pid="9" name="SW_DialogTitle">
    <vt:lpwstr>SWING Integrator för Notes och Office</vt:lpwstr>
  </property>
  <property fmtid="{D5CDD505-2E9C-101B-9397-08002B2CF9AE}" pid="10" name="SW_PromptText">
    <vt:lpwstr>Vill du spara?</vt:lpwstr>
  </property>
  <property fmtid="{D5CDD505-2E9C-101B-9397-08002B2CF9AE}" pid="11" name="SW_NewDocument">
    <vt:lpwstr/>
  </property>
  <property fmtid="{D5CDD505-2E9C-101B-9397-08002B2CF9AE}" pid="12" name="SW_VisibleVBAMacroMenuItems">
    <vt:r8>127</vt:r8>
  </property>
  <property fmtid="{D5CDD505-2E9C-101B-9397-08002B2CF9AE}" pid="13" name="SW_EnabledVBAMacroMenuItems">
    <vt:r8>7</vt:r8>
  </property>
  <property fmtid="{D5CDD505-2E9C-101B-9397-08002B2CF9AE}" pid="14" name="SW_AddinName">
    <vt:lpwstr>SWINGINTEGRATOR528105.PPA</vt:lpwstr>
  </property>
</Properties>
</file>